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39"/>
  </p:notesMasterIdLst>
  <p:sldIdLst>
    <p:sldId id="307" r:id="rId6"/>
    <p:sldId id="402" r:id="rId7"/>
    <p:sldId id="362" r:id="rId8"/>
    <p:sldId id="363" r:id="rId9"/>
    <p:sldId id="366" r:id="rId10"/>
    <p:sldId id="364" r:id="rId11"/>
    <p:sldId id="376" r:id="rId12"/>
    <p:sldId id="384" r:id="rId13"/>
    <p:sldId id="383" r:id="rId14"/>
    <p:sldId id="385" r:id="rId15"/>
    <p:sldId id="387" r:id="rId16"/>
    <p:sldId id="386" r:id="rId17"/>
    <p:sldId id="388" r:id="rId18"/>
    <p:sldId id="380" r:id="rId19"/>
    <p:sldId id="379" r:id="rId20"/>
    <p:sldId id="382" r:id="rId21"/>
    <p:sldId id="365" r:id="rId22"/>
    <p:sldId id="372" r:id="rId23"/>
    <p:sldId id="375" r:id="rId24"/>
    <p:sldId id="367" r:id="rId25"/>
    <p:sldId id="355" r:id="rId26"/>
    <p:sldId id="356" r:id="rId27"/>
    <p:sldId id="352" r:id="rId28"/>
    <p:sldId id="340" r:id="rId29"/>
    <p:sldId id="344" r:id="rId30"/>
    <p:sldId id="341" r:id="rId31"/>
    <p:sldId id="345" r:id="rId32"/>
    <p:sldId id="342" r:id="rId33"/>
    <p:sldId id="358" r:id="rId34"/>
    <p:sldId id="360" r:id="rId35"/>
    <p:sldId id="373" r:id="rId36"/>
    <p:sldId id="368" r:id="rId37"/>
    <p:sldId id="369" r:id="rId3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26B8"/>
    <a:srgbClr val="E2556C"/>
    <a:srgbClr val="9C46CF"/>
    <a:srgbClr val="C8C9C7"/>
    <a:srgbClr val="F4364C"/>
    <a:srgbClr val="3C1053"/>
    <a:srgbClr val="3C0E52"/>
    <a:srgbClr val="0DC9FD"/>
    <a:srgbClr val="1EBCAC"/>
    <a:srgbClr val="F03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46D80-91E7-7946-B1EE-65F412C701AD}" v="2" dt="2023-04-11T22:03:53.480"/>
    <p1510:client id="{AC4DA7E6-C92C-DA31-06EA-C6E2611E2BB9}" v="4" dt="2023-04-19T16:15:09.212"/>
    <p1510:client id="{FE2EF813-4673-2348-9C95-17D4989F9947}" v="5" dt="2023-04-11T00:10:59.126"/>
  </p1510:revLst>
</p1510:revInfo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2739" autoAdjust="0"/>
  </p:normalViewPr>
  <p:slideViewPr>
    <p:cSldViewPr snapToGrid="0">
      <p:cViewPr varScale="1">
        <p:scale>
          <a:sx n="93" d="100"/>
          <a:sy n="93" d="100"/>
        </p:scale>
        <p:origin x="11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74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73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cio Alberto Gutierrez Zuñiga" userId="S::mauricio.gutierrez@axity.com::85290940-e146-4b74-828a-8c09243d6f0f" providerId="AD" clId="Web-{F39AC0C5-B16E-DFEA-FDBA-68CAB5E342F6}"/>
    <pc:docChg chg="addSld modSld">
      <pc:chgData name="Mauricio Alberto Gutierrez Zuñiga" userId="S::mauricio.gutierrez@axity.com::85290940-e146-4b74-828a-8c09243d6f0f" providerId="AD" clId="Web-{F39AC0C5-B16E-DFEA-FDBA-68CAB5E342F6}" dt="2023-04-04T13:30:00.274" v="2"/>
      <pc:docMkLst>
        <pc:docMk/>
      </pc:docMkLst>
      <pc:sldChg chg="delSp new">
        <pc:chgData name="Mauricio Alberto Gutierrez Zuñiga" userId="S::mauricio.gutierrez@axity.com::85290940-e146-4b74-828a-8c09243d6f0f" providerId="AD" clId="Web-{F39AC0C5-B16E-DFEA-FDBA-68CAB5E342F6}" dt="2023-04-04T13:30:00.274" v="2"/>
        <pc:sldMkLst>
          <pc:docMk/>
          <pc:sldMk cId="1878422943" sldId="280"/>
        </pc:sldMkLst>
        <pc:spChg chg="del">
          <ac:chgData name="Mauricio Alberto Gutierrez Zuñiga" userId="S::mauricio.gutierrez@axity.com::85290940-e146-4b74-828a-8c09243d6f0f" providerId="AD" clId="Web-{F39AC0C5-B16E-DFEA-FDBA-68CAB5E342F6}" dt="2023-04-04T13:29:48.305" v="1"/>
          <ac:spMkLst>
            <pc:docMk/>
            <pc:sldMk cId="1878422943" sldId="280"/>
            <ac:spMk id="2" creationId="{35E9657D-D0BE-97D6-6E10-F9BF3D020CC2}"/>
          </ac:spMkLst>
        </pc:spChg>
        <pc:spChg chg="del">
          <ac:chgData name="Mauricio Alberto Gutierrez Zuñiga" userId="S::mauricio.gutierrez@axity.com::85290940-e146-4b74-828a-8c09243d6f0f" providerId="AD" clId="Web-{F39AC0C5-B16E-DFEA-FDBA-68CAB5E342F6}" dt="2023-04-04T13:30:00.274" v="2"/>
          <ac:spMkLst>
            <pc:docMk/>
            <pc:sldMk cId="1878422943" sldId="280"/>
            <ac:spMk id="3" creationId="{902C3CCA-BA74-CB1D-A973-D1705DAA4407}"/>
          </ac:spMkLst>
        </pc:spChg>
      </pc:sldChg>
    </pc:docChg>
  </pc:docChgLst>
  <pc:docChgLst>
    <pc:chgData name="Reyes De Luna, Sonia Aide" userId="faafa5f2-6287-4c40-946a-bbd8ed93709c" providerId="ADAL" clId="{FE2EF813-4673-2348-9C95-17D4989F9947}"/>
    <pc:docChg chg="undo custSel addSld delSld modSld sldOrd modMainMaster">
      <pc:chgData name="Reyes De Luna, Sonia Aide" userId="faafa5f2-6287-4c40-946a-bbd8ed93709c" providerId="ADAL" clId="{FE2EF813-4673-2348-9C95-17D4989F9947}" dt="2023-04-11T00:16:22.124" v="1349" actId="1076"/>
      <pc:docMkLst>
        <pc:docMk/>
      </pc:docMkLst>
      <pc:sldChg chg="addSp delSp modSp mod ord">
        <pc:chgData name="Reyes De Luna, Sonia Aide" userId="faafa5f2-6287-4c40-946a-bbd8ed93709c" providerId="ADAL" clId="{FE2EF813-4673-2348-9C95-17D4989F9947}" dt="2023-04-04T15:08:20.623" v="300"/>
        <pc:sldMkLst>
          <pc:docMk/>
          <pc:sldMk cId="3083780196" sldId="256"/>
        </pc:sldMkLst>
        <pc:spChg chg="add del mod">
          <ac:chgData name="Reyes De Luna, Sonia Aide" userId="faafa5f2-6287-4c40-946a-bbd8ed93709c" providerId="ADAL" clId="{FE2EF813-4673-2348-9C95-17D4989F9947}" dt="2023-04-04T15:08:20.623" v="300"/>
          <ac:spMkLst>
            <pc:docMk/>
            <pc:sldMk cId="3083780196" sldId="256"/>
            <ac:spMk id="2" creationId="{7ACF905F-AF23-81CE-CAF0-503688175E18}"/>
          </ac:spMkLst>
        </pc:spChg>
      </pc:sldChg>
      <pc:sldChg chg="addSp delSp modSp mod ord">
        <pc:chgData name="Reyes De Luna, Sonia Aide" userId="faafa5f2-6287-4c40-946a-bbd8ed93709c" providerId="ADAL" clId="{FE2EF813-4673-2348-9C95-17D4989F9947}" dt="2023-04-04T16:00:11.379" v="1080" actId="1076"/>
        <pc:sldMkLst>
          <pc:docMk/>
          <pc:sldMk cId="109381689" sldId="257"/>
        </pc:sldMkLst>
        <pc:spChg chg="mod">
          <ac:chgData name="Reyes De Luna, Sonia Aide" userId="faafa5f2-6287-4c40-946a-bbd8ed93709c" providerId="ADAL" clId="{FE2EF813-4673-2348-9C95-17D4989F9947}" dt="2023-04-04T15:59:51.861" v="1072" actId="207"/>
          <ac:spMkLst>
            <pc:docMk/>
            <pc:sldMk cId="109381689" sldId="257"/>
            <ac:spMk id="7" creationId="{5BEB332C-16C9-B7B8-E152-E58542C238A0}"/>
          </ac:spMkLst>
        </pc:spChg>
        <pc:spChg chg="mod">
          <ac:chgData name="Reyes De Luna, Sonia Aide" userId="faafa5f2-6287-4c40-946a-bbd8ed93709c" providerId="ADAL" clId="{FE2EF813-4673-2348-9C95-17D4989F9947}" dt="2023-04-04T15:59:47.559" v="1071" actId="108"/>
          <ac:spMkLst>
            <pc:docMk/>
            <pc:sldMk cId="109381689" sldId="257"/>
            <ac:spMk id="8" creationId="{B0691B42-2482-7C5E-B58E-7A160D8B888A}"/>
          </ac:spMkLst>
        </pc:spChg>
        <pc:spChg chg="mod">
          <ac:chgData name="Reyes De Luna, Sonia Aide" userId="faafa5f2-6287-4c40-946a-bbd8ed93709c" providerId="ADAL" clId="{FE2EF813-4673-2348-9C95-17D4989F9947}" dt="2023-04-04T16:00:06.725" v="1079" actId="207"/>
          <ac:spMkLst>
            <pc:docMk/>
            <pc:sldMk cId="109381689" sldId="257"/>
            <ac:spMk id="10" creationId="{8E959BD2-2468-17E5-7BFF-49E1BF3FF4BD}"/>
          </ac:spMkLst>
        </pc:spChg>
        <pc:spChg chg="mod">
          <ac:chgData name="Reyes De Luna, Sonia Aide" userId="faafa5f2-6287-4c40-946a-bbd8ed93709c" providerId="ADAL" clId="{FE2EF813-4673-2348-9C95-17D4989F9947}" dt="2023-04-04T16:00:11.379" v="1080" actId="1076"/>
          <ac:spMkLst>
            <pc:docMk/>
            <pc:sldMk cId="109381689" sldId="257"/>
            <ac:spMk id="12" creationId="{DC3BD6D3-F868-8CDF-0E0E-58C1DDCD526F}"/>
          </ac:spMkLst>
        </pc:spChg>
        <pc:picChg chg="add mod">
          <ac:chgData name="Reyes De Luna, Sonia Aide" userId="faafa5f2-6287-4c40-946a-bbd8ed93709c" providerId="ADAL" clId="{FE2EF813-4673-2348-9C95-17D4989F9947}" dt="2023-04-04T16:00:02.415" v="1078" actId="1076"/>
          <ac:picMkLst>
            <pc:docMk/>
            <pc:sldMk cId="109381689" sldId="257"/>
            <ac:picMk id="2" creationId="{33C6271E-D938-CCBB-A112-08346BC3B365}"/>
          </ac:picMkLst>
        </pc:picChg>
        <pc:picChg chg="del">
          <ac:chgData name="Reyes De Luna, Sonia Aide" userId="faafa5f2-6287-4c40-946a-bbd8ed93709c" providerId="ADAL" clId="{FE2EF813-4673-2348-9C95-17D4989F9947}" dt="2023-04-04T15:59:44.091" v="1070" actId="478"/>
          <ac:picMkLst>
            <pc:docMk/>
            <pc:sldMk cId="109381689" sldId="257"/>
            <ac:picMk id="9" creationId="{4D41D333-3A7B-3CDC-D182-3934B62E0B9D}"/>
          </ac:picMkLst>
        </pc:picChg>
      </pc:sldChg>
      <pc:sldChg chg="del">
        <pc:chgData name="Reyes De Luna, Sonia Aide" userId="faafa5f2-6287-4c40-946a-bbd8ed93709c" providerId="ADAL" clId="{FE2EF813-4673-2348-9C95-17D4989F9947}" dt="2023-04-04T14:34:03.614" v="31" actId="2696"/>
        <pc:sldMkLst>
          <pc:docMk/>
          <pc:sldMk cId="384621904" sldId="258"/>
        </pc:sldMkLst>
      </pc:sldChg>
      <pc:sldChg chg="del">
        <pc:chgData name="Reyes De Luna, Sonia Aide" userId="faafa5f2-6287-4c40-946a-bbd8ed93709c" providerId="ADAL" clId="{FE2EF813-4673-2348-9C95-17D4989F9947}" dt="2023-04-04T14:34:23.365" v="63" actId="2696"/>
        <pc:sldMkLst>
          <pc:docMk/>
          <pc:sldMk cId="3472453280" sldId="259"/>
        </pc:sldMkLst>
      </pc:sldChg>
      <pc:sldChg chg="modSp mod">
        <pc:chgData name="Reyes De Luna, Sonia Aide" userId="faafa5f2-6287-4c40-946a-bbd8ed93709c" providerId="ADAL" clId="{FE2EF813-4673-2348-9C95-17D4989F9947}" dt="2023-04-04T14:35:11.254" v="67" actId="255"/>
        <pc:sldMkLst>
          <pc:docMk/>
          <pc:sldMk cId="2427071954" sldId="260"/>
        </pc:sldMkLst>
        <pc:spChg chg="mod">
          <ac:chgData name="Reyes De Luna, Sonia Aide" userId="faafa5f2-6287-4c40-946a-bbd8ed93709c" providerId="ADAL" clId="{FE2EF813-4673-2348-9C95-17D4989F9947}" dt="2023-04-04T14:35:11.254" v="67" actId="255"/>
          <ac:spMkLst>
            <pc:docMk/>
            <pc:sldMk cId="2427071954" sldId="260"/>
            <ac:spMk id="25" creationId="{4F2FF75A-7658-324C-2300-0A6B957C7D53}"/>
          </ac:spMkLst>
        </pc:spChg>
      </pc:sldChg>
      <pc:sldChg chg="addSp delSp modSp mod modClrScheme chgLayout">
        <pc:chgData name="Reyes De Luna, Sonia Aide" userId="faafa5f2-6287-4c40-946a-bbd8ed93709c" providerId="ADAL" clId="{FE2EF813-4673-2348-9C95-17D4989F9947}" dt="2023-04-04T15:36:50.429" v="555" actId="478"/>
        <pc:sldMkLst>
          <pc:docMk/>
          <pc:sldMk cId="2089098980" sldId="262"/>
        </pc:sldMkLst>
        <pc:spChg chg="add del mod ord">
          <ac:chgData name="Reyes De Luna, Sonia Aide" userId="faafa5f2-6287-4c40-946a-bbd8ed93709c" providerId="ADAL" clId="{FE2EF813-4673-2348-9C95-17D4989F9947}" dt="2023-04-04T15:36:43.183" v="550" actId="700"/>
          <ac:spMkLst>
            <pc:docMk/>
            <pc:sldMk cId="2089098980" sldId="262"/>
            <ac:spMk id="2" creationId="{C97EBE90-B341-3CC9-3F8B-9FC82F59A69F}"/>
          </ac:spMkLst>
        </pc:spChg>
        <pc:spChg chg="add del mod">
          <ac:chgData name="Reyes De Luna, Sonia Aide" userId="faafa5f2-6287-4c40-946a-bbd8ed93709c" providerId="ADAL" clId="{FE2EF813-4673-2348-9C95-17D4989F9947}" dt="2023-04-04T15:36:50.429" v="555" actId="478"/>
          <ac:spMkLst>
            <pc:docMk/>
            <pc:sldMk cId="2089098980" sldId="262"/>
            <ac:spMk id="3" creationId="{3B1110C1-9D19-57DC-FE59-D460B5404AF7}"/>
          </ac:spMkLst>
        </pc:spChg>
        <pc:spChg chg="mod ord">
          <ac:chgData name="Reyes De Luna, Sonia Aide" userId="faafa5f2-6287-4c40-946a-bbd8ed93709c" providerId="ADAL" clId="{FE2EF813-4673-2348-9C95-17D4989F9947}" dt="2023-04-04T15:36:43.183" v="550" actId="700"/>
          <ac:spMkLst>
            <pc:docMk/>
            <pc:sldMk cId="2089098980" sldId="262"/>
            <ac:spMk id="6" creationId="{875FF12D-19D4-40BC-431C-38098DFD2CA3}"/>
          </ac:spMkLst>
        </pc:spChg>
        <pc:spChg chg="mod">
          <ac:chgData name="Reyes De Luna, Sonia Aide" userId="faafa5f2-6287-4c40-946a-bbd8ed93709c" providerId="ADAL" clId="{FE2EF813-4673-2348-9C95-17D4989F9947}" dt="2023-04-04T15:07:14.085" v="292" actId="255"/>
          <ac:spMkLst>
            <pc:docMk/>
            <pc:sldMk cId="2089098980" sldId="262"/>
            <ac:spMk id="7" creationId="{DE95E17C-90EB-39B8-FA5D-775D3602D316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3" creationId="{A4B5FEBE-60F7-26D1-0BD5-0C30F8AA6727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6" creationId="{9A9655C4-73A2-AA21-5FA8-6ABBF8AEC1DC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9" creationId="{C3B874CF-5883-85AA-B332-C592416204AE}"/>
          </ac:spMkLst>
        </pc:spChg>
        <pc:picChg chg="add del mod">
          <ac:chgData name="Reyes De Luna, Sonia Aide" userId="faafa5f2-6287-4c40-946a-bbd8ed93709c" providerId="ADAL" clId="{FE2EF813-4673-2348-9C95-17D4989F9947}" dt="2023-04-04T15:36:46.399" v="553" actId="478"/>
          <ac:picMkLst>
            <pc:docMk/>
            <pc:sldMk cId="2089098980" sldId="262"/>
            <ac:picMk id="4" creationId="{FEE633E4-0184-0900-A096-64E67C937EA6}"/>
          </ac:picMkLst>
        </pc:picChg>
        <pc:picChg chg="add del">
          <ac:chgData name="Reyes De Luna, Sonia Aide" userId="faafa5f2-6287-4c40-946a-bbd8ed93709c" providerId="ADAL" clId="{FE2EF813-4673-2348-9C95-17D4989F9947}" dt="2023-04-04T15:36:44.522" v="552" actId="478"/>
          <ac:picMkLst>
            <pc:docMk/>
            <pc:sldMk cId="2089098980" sldId="262"/>
            <ac:picMk id="5" creationId="{F1B0CFC1-6742-B994-4774-F71527391BEC}"/>
          </ac:picMkLst>
        </pc:picChg>
      </pc:sldChg>
      <pc:sldChg chg="modSp mod">
        <pc:chgData name="Reyes De Luna, Sonia Aide" userId="faafa5f2-6287-4c40-946a-bbd8ed93709c" providerId="ADAL" clId="{FE2EF813-4673-2348-9C95-17D4989F9947}" dt="2023-04-04T15:49:35.685" v="714"/>
        <pc:sldMkLst>
          <pc:docMk/>
          <pc:sldMk cId="3712592850" sldId="263"/>
        </pc:sldMkLst>
        <pc:spChg chg="mod">
          <ac:chgData name="Reyes De Luna, Sonia Aide" userId="faafa5f2-6287-4c40-946a-bbd8ed93709c" providerId="ADAL" clId="{FE2EF813-4673-2348-9C95-17D4989F9947}" dt="2023-04-04T15:06:19.060" v="264" actId="14100"/>
          <ac:spMkLst>
            <pc:docMk/>
            <pc:sldMk cId="3712592850" sldId="263"/>
            <ac:spMk id="8" creationId="{DC09B31C-B1B0-2459-BA60-551B53CFEB44}"/>
          </ac:spMkLst>
        </pc:spChg>
        <pc:graphicFrameChg chg="mod">
          <ac:chgData name="Reyes De Luna, Sonia Aide" userId="faafa5f2-6287-4c40-946a-bbd8ed93709c" providerId="ADAL" clId="{FE2EF813-4673-2348-9C95-17D4989F9947}" dt="2023-04-04T15:49:35.685" v="714"/>
          <ac:graphicFrameMkLst>
            <pc:docMk/>
            <pc:sldMk cId="3712592850" sldId="263"/>
            <ac:graphicFrameMk id="6" creationId="{B324E457-1D83-EFD3-8F5C-ADD9FD2CE13A}"/>
          </ac:graphicFrameMkLst>
        </pc:graphicFrameChg>
      </pc:sldChg>
      <pc:sldChg chg="modSp">
        <pc:chgData name="Reyes De Luna, Sonia Aide" userId="faafa5f2-6287-4c40-946a-bbd8ed93709c" providerId="ADAL" clId="{FE2EF813-4673-2348-9C95-17D4989F9947}" dt="2023-04-04T15:49:52.772" v="715"/>
        <pc:sldMkLst>
          <pc:docMk/>
          <pc:sldMk cId="1042622198" sldId="264"/>
        </pc:sldMkLst>
        <pc:graphicFrameChg chg="mod">
          <ac:chgData name="Reyes De Luna, Sonia Aide" userId="faafa5f2-6287-4c40-946a-bbd8ed93709c" providerId="ADAL" clId="{FE2EF813-4673-2348-9C95-17D4989F9947}" dt="2023-04-04T15:49:52.772" v="715"/>
          <ac:graphicFrameMkLst>
            <pc:docMk/>
            <pc:sldMk cId="1042622198" sldId="264"/>
            <ac:graphicFrameMk id="7" creationId="{174B8FD6-D622-A116-1A37-E111E8BA25B3}"/>
          </ac:graphicFrameMkLst>
        </pc:graphicFrameChg>
      </pc:sldChg>
      <pc:sldChg chg="modSp mod">
        <pc:chgData name="Reyes De Luna, Sonia Aide" userId="faafa5f2-6287-4c40-946a-bbd8ed93709c" providerId="ADAL" clId="{FE2EF813-4673-2348-9C95-17D4989F9947}" dt="2023-04-04T15:50:37.486" v="736" actId="207"/>
        <pc:sldMkLst>
          <pc:docMk/>
          <pc:sldMk cId="2484823885" sldId="265"/>
        </pc:sldMkLst>
        <pc:spChg chg="mod">
          <ac:chgData name="Reyes De Luna, Sonia Aide" userId="faafa5f2-6287-4c40-946a-bbd8ed93709c" providerId="ADAL" clId="{FE2EF813-4673-2348-9C95-17D4989F9947}" dt="2023-04-04T15:50:22.950" v="721" actId="207"/>
          <ac:spMkLst>
            <pc:docMk/>
            <pc:sldMk cId="2484823885" sldId="265"/>
            <ac:spMk id="4" creationId="{260EC49E-F5DC-EF04-491F-316DB8AFD6E6}"/>
          </ac:spMkLst>
        </pc:spChg>
        <pc:spChg chg="mod">
          <ac:chgData name="Reyes De Luna, Sonia Aide" userId="faafa5f2-6287-4c40-946a-bbd8ed93709c" providerId="ADAL" clId="{FE2EF813-4673-2348-9C95-17D4989F9947}" dt="2023-04-04T15:50:11.782" v="719" actId="207"/>
          <ac:spMkLst>
            <pc:docMk/>
            <pc:sldMk cId="2484823885" sldId="265"/>
            <ac:spMk id="5" creationId="{42542DC9-3331-50C7-3989-E048776C8D2B}"/>
          </ac:spMkLst>
        </pc:spChg>
        <pc:spChg chg="mod">
          <ac:chgData name="Reyes De Luna, Sonia Aide" userId="faafa5f2-6287-4c40-946a-bbd8ed93709c" providerId="ADAL" clId="{FE2EF813-4673-2348-9C95-17D4989F9947}" dt="2023-04-04T15:50:37.486" v="736" actId="207"/>
          <ac:spMkLst>
            <pc:docMk/>
            <pc:sldMk cId="2484823885" sldId="265"/>
            <ac:spMk id="6" creationId="{E51DE2D4-F180-53FF-2087-6E417898068C}"/>
          </ac:spMkLst>
        </pc:spChg>
      </pc:sldChg>
      <pc:sldChg chg="modSp mod">
        <pc:chgData name="Reyes De Luna, Sonia Aide" userId="faafa5f2-6287-4c40-946a-bbd8ed93709c" providerId="ADAL" clId="{FE2EF813-4673-2348-9C95-17D4989F9947}" dt="2023-04-04T15:51:22.252" v="739" actId="108"/>
        <pc:sldMkLst>
          <pc:docMk/>
          <pc:sldMk cId="3400348679" sldId="266"/>
        </pc:sldMkLst>
        <pc:spChg chg="mod">
          <ac:chgData name="Reyes De Luna, Sonia Aide" userId="faafa5f2-6287-4c40-946a-bbd8ed93709c" providerId="ADAL" clId="{FE2EF813-4673-2348-9C95-17D4989F9947}" dt="2023-04-04T15:51:11.546" v="737" actId="108"/>
          <ac:spMkLst>
            <pc:docMk/>
            <pc:sldMk cId="3400348679" sldId="266"/>
            <ac:spMk id="3" creationId="{0DE86381-3233-32D7-4054-72FEA85F785B}"/>
          </ac:spMkLst>
        </pc:spChg>
        <pc:spChg chg="mod">
          <ac:chgData name="Reyes De Luna, Sonia Aide" userId="faafa5f2-6287-4c40-946a-bbd8ed93709c" providerId="ADAL" clId="{FE2EF813-4673-2348-9C95-17D4989F9947}" dt="2023-04-04T15:51:16.803" v="738" actId="108"/>
          <ac:spMkLst>
            <pc:docMk/>
            <pc:sldMk cId="3400348679" sldId="266"/>
            <ac:spMk id="4" creationId="{86F11796-9289-6E0D-D96B-6681C4E70FCE}"/>
          </ac:spMkLst>
        </pc:spChg>
        <pc:spChg chg="mod">
          <ac:chgData name="Reyes De Luna, Sonia Aide" userId="faafa5f2-6287-4c40-946a-bbd8ed93709c" providerId="ADAL" clId="{FE2EF813-4673-2348-9C95-17D4989F9947}" dt="2023-04-04T15:51:22.252" v="739" actId="108"/>
          <ac:spMkLst>
            <pc:docMk/>
            <pc:sldMk cId="3400348679" sldId="266"/>
            <ac:spMk id="5" creationId="{146EDA4F-985B-CA72-98E4-B5586CFA123B}"/>
          </ac:spMkLst>
        </pc:spChg>
      </pc:sldChg>
      <pc:sldChg chg="modSp mod">
        <pc:chgData name="Reyes De Luna, Sonia Aide" userId="faafa5f2-6287-4c40-946a-bbd8ed93709c" providerId="ADAL" clId="{FE2EF813-4673-2348-9C95-17D4989F9947}" dt="2023-04-04T15:57:37.747" v="1063" actId="207"/>
        <pc:sldMkLst>
          <pc:docMk/>
          <pc:sldMk cId="3482479898" sldId="267"/>
        </pc:sldMkLst>
        <pc:spChg chg="mod">
          <ac:chgData name="Reyes De Luna, Sonia Aide" userId="faafa5f2-6287-4c40-946a-bbd8ed93709c" providerId="ADAL" clId="{FE2EF813-4673-2348-9C95-17D4989F9947}" dt="2023-04-04T15:57:37.747" v="1063" actId="207"/>
          <ac:spMkLst>
            <pc:docMk/>
            <pc:sldMk cId="3482479898" sldId="267"/>
            <ac:spMk id="32" creationId="{F1834F07-8F48-5096-BB8F-513A02758CFE}"/>
          </ac:spMkLst>
        </pc:spChg>
        <pc:spChg chg="mod">
          <ac:chgData name="Reyes De Luna, Sonia Aide" userId="faafa5f2-6287-4c40-946a-bbd8ed93709c" providerId="ADAL" clId="{FE2EF813-4673-2348-9C95-17D4989F9947}" dt="2023-04-04T15:57:37.506" v="1062" actId="207"/>
          <ac:spMkLst>
            <pc:docMk/>
            <pc:sldMk cId="3482479898" sldId="267"/>
            <ac:spMk id="35" creationId="{96E937B5-25A0-FDEA-CA80-AB84197F27E7}"/>
          </ac:spMkLst>
        </pc:spChg>
        <pc:graphicFrameChg chg="mod">
          <ac:chgData name="Reyes De Luna, Sonia Aide" userId="faafa5f2-6287-4c40-946a-bbd8ed93709c" providerId="ADAL" clId="{FE2EF813-4673-2348-9C95-17D4989F9947}" dt="2023-04-04T15:54:07.048" v="872" actId="2085"/>
          <ac:graphicFrameMkLst>
            <pc:docMk/>
            <pc:sldMk cId="3482479898" sldId="267"/>
            <ac:graphicFrameMk id="27" creationId="{3ECF244B-2DC7-D48D-8A4E-E9506CD15862}"/>
          </ac:graphicFrameMkLst>
        </pc:graphicFrameChg>
      </pc:sldChg>
      <pc:sldChg chg="delSp modSp mod">
        <pc:chgData name="Reyes De Luna, Sonia Aide" userId="faafa5f2-6287-4c40-946a-bbd8ed93709c" providerId="ADAL" clId="{FE2EF813-4673-2348-9C95-17D4989F9947}" dt="2023-04-04T15:58:11.515" v="1068" actId="14100"/>
        <pc:sldMkLst>
          <pc:docMk/>
          <pc:sldMk cId="3156803619" sldId="268"/>
        </pc:sldMkLst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1" creationId="{C2E7E476-DA39-287A-9A55-EFCCADC1227E}"/>
          </ac:spMkLst>
        </pc:spChg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2" creationId="{F3CF2CB3-D4BD-8AFE-7DFF-DDBC84774004}"/>
          </ac:spMkLst>
        </pc:spChg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3" creationId="{C5F45E52-D2A2-668A-547E-6E08E6F4FBFF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7" creationId="{D48C3348-B813-0672-5ED7-9DA423DE10E1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8" creationId="{691C51D9-4669-9EB1-8E9A-AE8AC71C40BC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9" creationId="{527E2EE8-A01E-9EA1-3BB2-D1030107C5F4}"/>
          </ac:spMkLst>
        </pc:spChg>
        <pc:graphicFrameChg chg="mod">
          <ac:chgData name="Reyes De Luna, Sonia Aide" userId="faafa5f2-6287-4c40-946a-bbd8ed93709c" providerId="ADAL" clId="{FE2EF813-4673-2348-9C95-17D4989F9947}" dt="2023-04-04T15:56:58.316" v="1054" actId="1076"/>
          <ac:graphicFrameMkLst>
            <pc:docMk/>
            <pc:sldMk cId="3156803619" sldId="268"/>
            <ac:graphicFrameMk id="20" creationId="{B1CBE68C-8450-BC37-60DD-C1EE62BB5D6D}"/>
          </ac:graphicFrameMkLst>
        </pc:graphicFrameChg>
        <pc:cxnChg chg="mod">
          <ac:chgData name="Reyes De Luna, Sonia Aide" userId="faafa5f2-6287-4c40-946a-bbd8ed93709c" providerId="ADAL" clId="{FE2EF813-4673-2348-9C95-17D4989F9947}" dt="2023-04-04T15:58:11.515" v="1068" actId="14100"/>
          <ac:cxnSpMkLst>
            <pc:docMk/>
            <pc:sldMk cId="3156803619" sldId="268"/>
            <ac:cxnSpMk id="30" creationId="{44F34EAC-3ED8-F7FF-6204-D8EB9E41DD4F}"/>
          </ac:cxnSpMkLst>
        </pc:cxnChg>
        <pc:cxnChg chg="mod">
          <ac:chgData name="Reyes De Luna, Sonia Aide" userId="faafa5f2-6287-4c40-946a-bbd8ed93709c" providerId="ADAL" clId="{FE2EF813-4673-2348-9C95-17D4989F9947}" dt="2023-04-04T15:57:16.537" v="1059" actId="208"/>
          <ac:cxnSpMkLst>
            <pc:docMk/>
            <pc:sldMk cId="3156803619" sldId="268"/>
            <ac:cxnSpMk id="31" creationId="{F4B84EF5-F0FB-CDFB-458B-0831FF21F185}"/>
          </ac:cxnSpMkLst>
        </pc:cxnChg>
        <pc:cxnChg chg="del mod">
          <ac:chgData name="Reyes De Luna, Sonia Aide" userId="faafa5f2-6287-4c40-946a-bbd8ed93709c" providerId="ADAL" clId="{FE2EF813-4673-2348-9C95-17D4989F9947}" dt="2023-04-04T15:57:59.722" v="1065" actId="478"/>
          <ac:cxnSpMkLst>
            <pc:docMk/>
            <pc:sldMk cId="3156803619" sldId="268"/>
            <ac:cxnSpMk id="32" creationId="{73C5A70E-F8E1-F27D-FA8A-6E5EB927E0E9}"/>
          </ac:cxnSpMkLst>
        </pc:cxnChg>
        <pc:cxnChg chg="mod">
          <ac:chgData name="Reyes De Luna, Sonia Aide" userId="faafa5f2-6287-4c40-946a-bbd8ed93709c" providerId="ADAL" clId="{FE2EF813-4673-2348-9C95-17D4989F9947}" dt="2023-04-04T15:57:07.650" v="1056" actId="208"/>
          <ac:cxnSpMkLst>
            <pc:docMk/>
            <pc:sldMk cId="3156803619" sldId="268"/>
            <ac:cxnSpMk id="33" creationId="{C421F68D-4EDD-339A-B56C-06DBB4BF064B}"/>
          </ac:cxnSpMkLst>
        </pc:cxnChg>
        <pc:cxnChg chg="del mod">
          <ac:chgData name="Reyes De Luna, Sonia Aide" userId="faafa5f2-6287-4c40-946a-bbd8ed93709c" providerId="ADAL" clId="{FE2EF813-4673-2348-9C95-17D4989F9947}" dt="2023-04-04T15:58:03.889" v="1066" actId="478"/>
          <ac:cxnSpMkLst>
            <pc:docMk/>
            <pc:sldMk cId="3156803619" sldId="268"/>
            <ac:cxnSpMk id="34" creationId="{824D5ED9-B444-BBE8-4C39-2EB121BA88DE}"/>
          </ac:cxnSpMkLst>
        </pc:cxnChg>
      </pc:sldChg>
      <pc:sldChg chg="modSp mod">
        <pc:chgData name="Reyes De Luna, Sonia Aide" userId="faafa5f2-6287-4c40-946a-bbd8ed93709c" providerId="ADAL" clId="{FE2EF813-4673-2348-9C95-17D4989F9947}" dt="2023-04-04T15:37:52.037" v="568" actId="12385"/>
        <pc:sldMkLst>
          <pc:docMk/>
          <pc:sldMk cId="590132374" sldId="271"/>
        </pc:sldMkLst>
        <pc:graphicFrameChg chg="mod modGraphic">
          <ac:chgData name="Reyes De Luna, Sonia Aide" userId="faafa5f2-6287-4c40-946a-bbd8ed93709c" providerId="ADAL" clId="{FE2EF813-4673-2348-9C95-17D4989F9947}" dt="2023-04-04T15:37:52.037" v="568" actId="12385"/>
          <ac:graphicFrameMkLst>
            <pc:docMk/>
            <pc:sldMk cId="590132374" sldId="271"/>
            <ac:graphicFrameMk id="4" creationId="{04CC6C02-8E98-7FF9-40D3-92EB720510A0}"/>
          </ac:graphicFrameMkLst>
        </pc:graphicFrameChg>
      </pc:sldChg>
      <pc:sldChg chg="modSp mod">
        <pc:chgData name="Reyes De Luna, Sonia Aide" userId="faafa5f2-6287-4c40-946a-bbd8ed93709c" providerId="ADAL" clId="{FE2EF813-4673-2348-9C95-17D4989F9947}" dt="2023-04-04T16:39:09.627" v="1088" actId="14734"/>
        <pc:sldMkLst>
          <pc:docMk/>
          <pc:sldMk cId="3179608582" sldId="272"/>
        </pc:sldMkLst>
        <pc:spChg chg="mod">
          <ac:chgData name="Reyes De Luna, Sonia Aide" userId="faafa5f2-6287-4c40-946a-bbd8ed93709c" providerId="ADAL" clId="{FE2EF813-4673-2348-9C95-17D4989F9947}" dt="2023-04-04T15:42:34.836" v="617" actId="14100"/>
          <ac:spMkLst>
            <pc:docMk/>
            <pc:sldMk cId="3179608582" sldId="272"/>
            <ac:spMk id="5" creationId="{570386F6-29EB-76AF-10EB-AC169D26CC9E}"/>
          </ac:spMkLst>
        </pc:spChg>
        <pc:graphicFrameChg chg="mod modGraphic">
          <ac:chgData name="Reyes De Luna, Sonia Aide" userId="faafa5f2-6287-4c40-946a-bbd8ed93709c" providerId="ADAL" clId="{FE2EF813-4673-2348-9C95-17D4989F9947}" dt="2023-04-04T16:39:09.627" v="1088" actId="14734"/>
          <ac:graphicFrameMkLst>
            <pc:docMk/>
            <pc:sldMk cId="3179608582" sldId="272"/>
            <ac:graphicFrameMk id="8" creationId="{422A8208-A563-A55B-5344-09BD741BE766}"/>
          </ac:graphicFrameMkLst>
        </pc:graphicFrameChg>
        <pc:picChg chg="mod">
          <ac:chgData name="Reyes De Luna, Sonia Aide" userId="faafa5f2-6287-4c40-946a-bbd8ed93709c" providerId="ADAL" clId="{FE2EF813-4673-2348-9C95-17D4989F9947}" dt="2023-04-04T15:41:48.818" v="596" actId="1076"/>
          <ac:picMkLst>
            <pc:docMk/>
            <pc:sldMk cId="3179608582" sldId="272"/>
            <ac:picMk id="3" creationId="{3E46917C-C4C0-3976-1C0F-38456FEDD5DC}"/>
          </ac:picMkLst>
        </pc:picChg>
      </pc:sldChg>
      <pc:sldChg chg="modSp mod">
        <pc:chgData name="Reyes De Luna, Sonia Aide" userId="faafa5f2-6287-4c40-946a-bbd8ed93709c" providerId="ADAL" clId="{FE2EF813-4673-2348-9C95-17D4989F9947}" dt="2023-04-04T15:46:18.548" v="649" actId="207"/>
        <pc:sldMkLst>
          <pc:docMk/>
          <pc:sldMk cId="1573797937" sldId="273"/>
        </pc:sldMkLst>
        <pc:spChg chg="mod">
          <ac:chgData name="Reyes De Luna, Sonia Aide" userId="faafa5f2-6287-4c40-946a-bbd8ed93709c" providerId="ADAL" clId="{FE2EF813-4673-2348-9C95-17D4989F9947}" dt="2023-04-04T15:45:59.658" v="645" actId="207"/>
          <ac:spMkLst>
            <pc:docMk/>
            <pc:sldMk cId="1573797937" sldId="273"/>
            <ac:spMk id="4" creationId="{250BC4AC-F966-CA87-C65A-9F78315418EC}"/>
          </ac:spMkLst>
        </pc:spChg>
        <pc:spChg chg="mod">
          <ac:chgData name="Reyes De Luna, Sonia Aide" userId="faafa5f2-6287-4c40-946a-bbd8ed93709c" providerId="ADAL" clId="{FE2EF813-4673-2348-9C95-17D4989F9947}" dt="2023-04-04T15:46:08.346" v="647" actId="207"/>
          <ac:spMkLst>
            <pc:docMk/>
            <pc:sldMk cId="1573797937" sldId="273"/>
            <ac:spMk id="8" creationId="{80A35C65-CF1C-D62A-944E-AE886A46AB35}"/>
          </ac:spMkLst>
        </pc:spChg>
        <pc:spChg chg="mod">
          <ac:chgData name="Reyes De Luna, Sonia Aide" userId="faafa5f2-6287-4c40-946a-bbd8ed93709c" providerId="ADAL" clId="{FE2EF813-4673-2348-9C95-17D4989F9947}" dt="2023-04-04T15:46:12.999" v="648" actId="207"/>
          <ac:spMkLst>
            <pc:docMk/>
            <pc:sldMk cId="1573797937" sldId="273"/>
            <ac:spMk id="10" creationId="{F3F41108-C79B-B24F-81A3-D2C03116AA01}"/>
          </ac:spMkLst>
        </pc:spChg>
        <pc:spChg chg="mod">
          <ac:chgData name="Reyes De Luna, Sonia Aide" userId="faafa5f2-6287-4c40-946a-bbd8ed93709c" providerId="ADAL" clId="{FE2EF813-4673-2348-9C95-17D4989F9947}" dt="2023-04-04T15:46:18.548" v="649" actId="207"/>
          <ac:spMkLst>
            <pc:docMk/>
            <pc:sldMk cId="1573797937" sldId="273"/>
            <ac:spMk id="12" creationId="{FEB6C672-09F7-FF01-8880-5F80D599A480}"/>
          </ac:spMkLst>
        </pc:spChg>
      </pc:sldChg>
      <pc:sldChg chg="addSp delSp modSp mod modClrScheme chgLayout">
        <pc:chgData name="Reyes De Luna, Sonia Aide" userId="faafa5f2-6287-4c40-946a-bbd8ed93709c" providerId="ADAL" clId="{FE2EF813-4673-2348-9C95-17D4989F9947}" dt="2023-04-04T16:41:26.557" v="1149" actId="1076"/>
        <pc:sldMkLst>
          <pc:docMk/>
          <pc:sldMk cId="372554938" sldId="275"/>
        </pc:sldMkLst>
        <pc:spChg chg="add del mod ord">
          <ac:chgData name="Reyes De Luna, Sonia Aide" userId="faafa5f2-6287-4c40-946a-bbd8ed93709c" providerId="ADAL" clId="{FE2EF813-4673-2348-9C95-17D4989F9947}" dt="2023-04-04T16:40:36.189" v="1103" actId="478"/>
          <ac:spMkLst>
            <pc:docMk/>
            <pc:sldMk cId="372554938" sldId="275"/>
            <ac:spMk id="22" creationId="{9EA2B8B8-ED35-E2BB-26EC-4280C5EB465A}"/>
          </ac:spMkLst>
        </pc:spChg>
        <pc:picChg chg="del mod">
          <ac:chgData name="Reyes De Luna, Sonia Aide" userId="faafa5f2-6287-4c40-946a-bbd8ed93709c" providerId="ADAL" clId="{FE2EF813-4673-2348-9C95-17D4989F9947}" dt="2023-04-04T16:40:22.061" v="1099" actId="478"/>
          <ac:picMkLst>
            <pc:docMk/>
            <pc:sldMk cId="372554938" sldId="275"/>
            <ac:picMk id="2" creationId="{8DBE8C7D-D289-6717-1448-9D1666EF4705}"/>
          </ac:picMkLst>
        </pc:picChg>
        <pc:picChg chg="mod">
          <ac:chgData name="Reyes De Luna, Sonia Aide" userId="faafa5f2-6287-4c40-946a-bbd8ed93709c" providerId="ADAL" clId="{FE2EF813-4673-2348-9C95-17D4989F9947}" dt="2023-04-04T16:41:02.449" v="1146" actId="1076"/>
          <ac:picMkLst>
            <pc:docMk/>
            <pc:sldMk cId="372554938" sldId="275"/>
            <ac:picMk id="3" creationId="{8BC80476-523C-9803-4AFB-5BE92E4166F3}"/>
          </ac:picMkLst>
        </pc:picChg>
        <pc:picChg chg="del">
          <ac:chgData name="Reyes De Luna, Sonia Aide" userId="faafa5f2-6287-4c40-946a-bbd8ed93709c" providerId="ADAL" clId="{FE2EF813-4673-2348-9C95-17D4989F9947}" dt="2023-04-04T16:40:15.408" v="1096" actId="478"/>
          <ac:picMkLst>
            <pc:docMk/>
            <pc:sldMk cId="372554938" sldId="275"/>
            <ac:picMk id="17" creationId="{D253D5C9-5E17-2751-236B-9C3B345030A2}"/>
          </ac:picMkLst>
        </pc:picChg>
        <pc:picChg chg="add mod">
          <ac:chgData name="Reyes De Luna, Sonia Aide" userId="faafa5f2-6287-4c40-946a-bbd8ed93709c" providerId="ADAL" clId="{FE2EF813-4673-2348-9C95-17D4989F9947}" dt="2023-04-04T15:12:37.360" v="343"/>
          <ac:picMkLst>
            <pc:docMk/>
            <pc:sldMk cId="372554938" sldId="275"/>
            <ac:picMk id="18" creationId="{522FF3FD-8663-D1A2-31D5-58D8A3E0E358}"/>
          </ac:picMkLst>
        </pc:picChg>
        <pc:picChg chg="add del mod">
          <ac:chgData name="Reyes De Luna, Sonia Aide" userId="faafa5f2-6287-4c40-946a-bbd8ed93709c" providerId="ADAL" clId="{FE2EF813-4673-2348-9C95-17D4989F9947}" dt="2023-04-04T16:40:13.989" v="1095" actId="21"/>
          <ac:picMkLst>
            <pc:docMk/>
            <pc:sldMk cId="372554938" sldId="275"/>
            <ac:picMk id="20" creationId="{1039B303-0D99-A70B-C7E3-B5C97B28B03E}"/>
          </ac:picMkLst>
        </pc:picChg>
        <pc:picChg chg="add mod modCrop">
          <ac:chgData name="Reyes De Luna, Sonia Aide" userId="faafa5f2-6287-4c40-946a-bbd8ed93709c" providerId="ADAL" clId="{FE2EF813-4673-2348-9C95-17D4989F9947}" dt="2023-04-04T16:41:26.557" v="1149" actId="1076"/>
          <ac:picMkLst>
            <pc:docMk/>
            <pc:sldMk cId="372554938" sldId="275"/>
            <ac:picMk id="21" creationId="{9DBA2F94-42AC-7B3B-D347-9F204FA65C6A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6:41:38.926" v="1152" actId="1076"/>
        <pc:sldMkLst>
          <pc:docMk/>
          <pc:sldMk cId="2940389174" sldId="276"/>
        </pc:sldMkLst>
        <pc:spChg chg="mod ord">
          <ac:chgData name="Reyes De Luna, Sonia Aide" userId="faafa5f2-6287-4c40-946a-bbd8ed93709c" providerId="ADAL" clId="{FE2EF813-4673-2348-9C95-17D4989F9947}" dt="2023-04-04T15:26:33.909" v="400"/>
          <ac:spMkLst>
            <pc:docMk/>
            <pc:sldMk cId="2940389174" sldId="276"/>
            <ac:spMk id="2" creationId="{2265EC0D-9C16-D1A5-1E42-75C27C2CE343}"/>
          </ac:spMkLst>
        </pc:spChg>
        <pc:spChg chg="del">
          <ac:chgData name="Reyes De Luna, Sonia Aide" userId="faafa5f2-6287-4c40-946a-bbd8ed93709c" providerId="ADAL" clId="{FE2EF813-4673-2348-9C95-17D4989F9947}" dt="2023-04-04T15:12:54.359" v="345" actId="478"/>
          <ac:spMkLst>
            <pc:docMk/>
            <pc:sldMk cId="2940389174" sldId="276"/>
            <ac:spMk id="9" creationId="{28402BA6-3CFD-1645-67DE-8392FA5CACEC}"/>
          </ac:spMkLst>
        </pc:spChg>
        <pc:spChg chg="add del mod ord">
          <ac:chgData name="Reyes De Luna, Sonia Aide" userId="faafa5f2-6287-4c40-946a-bbd8ed93709c" providerId="ADAL" clId="{FE2EF813-4673-2348-9C95-17D4989F9947}" dt="2023-04-04T15:13:07.008" v="349" actId="478"/>
          <ac:spMkLst>
            <pc:docMk/>
            <pc:sldMk cId="2940389174" sldId="276"/>
            <ac:spMk id="10" creationId="{3C3FA08D-4C35-738E-EFF7-5CF0C965F272}"/>
          </ac:spMkLst>
        </pc:spChg>
        <pc:spChg chg="add del mod ord">
          <ac:chgData name="Reyes De Luna, Sonia Aide" userId="faafa5f2-6287-4c40-946a-bbd8ed93709c" providerId="ADAL" clId="{FE2EF813-4673-2348-9C95-17D4989F9947}" dt="2023-04-04T15:13:12.963" v="350" actId="478"/>
          <ac:spMkLst>
            <pc:docMk/>
            <pc:sldMk cId="2940389174" sldId="276"/>
            <ac:spMk id="11" creationId="{132A5464-FE9B-2353-6335-504BC5E45DAA}"/>
          </ac:spMkLst>
        </pc:spChg>
        <pc:picChg chg="del">
          <ac:chgData name="Reyes De Luna, Sonia Aide" userId="faafa5f2-6287-4c40-946a-bbd8ed93709c" providerId="ADAL" clId="{FE2EF813-4673-2348-9C95-17D4989F9947}" dt="2023-04-04T15:13:01.267" v="347" actId="478"/>
          <ac:picMkLst>
            <pc:docMk/>
            <pc:sldMk cId="2940389174" sldId="276"/>
            <ac:picMk id="3" creationId="{C1F1C97F-F199-1412-2ABD-640DED9DEF39}"/>
          </ac:picMkLst>
        </pc:picChg>
        <pc:picChg chg="del mod">
          <ac:chgData name="Reyes De Luna, Sonia Aide" userId="faafa5f2-6287-4c40-946a-bbd8ed93709c" providerId="ADAL" clId="{FE2EF813-4673-2348-9C95-17D4989F9947}" dt="2023-04-04T16:41:35.686" v="1150" actId="478"/>
          <ac:picMkLst>
            <pc:docMk/>
            <pc:sldMk cId="2940389174" sldId="276"/>
            <ac:picMk id="4" creationId="{A686F1CA-B691-EC5C-7CAC-946E45A5738E}"/>
          </ac:picMkLst>
        </pc:picChg>
        <pc:picChg chg="add mod">
          <ac:chgData name="Reyes De Luna, Sonia Aide" userId="faafa5f2-6287-4c40-946a-bbd8ed93709c" providerId="ADAL" clId="{FE2EF813-4673-2348-9C95-17D4989F9947}" dt="2023-04-04T16:41:38.926" v="1152" actId="1076"/>
          <ac:picMkLst>
            <pc:docMk/>
            <pc:sldMk cId="2940389174" sldId="276"/>
            <ac:picMk id="12" creationId="{CEFB7C63-7EC7-A2A7-A1A6-BDBB95108C0F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5:47:34.956" v="673" actId="207"/>
        <pc:sldMkLst>
          <pc:docMk/>
          <pc:sldMk cId="3600367730" sldId="277"/>
        </pc:sldMkLst>
        <pc:spChg chg="mod ord">
          <ac:chgData name="Reyes De Luna, Sonia Aide" userId="faafa5f2-6287-4c40-946a-bbd8ed93709c" providerId="ADAL" clId="{FE2EF813-4673-2348-9C95-17D4989F9947}" dt="2023-04-04T15:26:33.909" v="400"/>
          <ac:spMkLst>
            <pc:docMk/>
            <pc:sldMk cId="3600367730" sldId="277"/>
            <ac:spMk id="2" creationId="{42719F0D-88A2-F12E-1CA4-56B5B8ADD956}"/>
          </ac:spMkLst>
        </pc:spChg>
        <pc:spChg chg="mod">
          <ac:chgData name="Reyes De Luna, Sonia Aide" userId="faafa5f2-6287-4c40-946a-bbd8ed93709c" providerId="ADAL" clId="{FE2EF813-4673-2348-9C95-17D4989F9947}" dt="2023-04-04T15:13:40.631" v="355" actId="1076"/>
          <ac:spMkLst>
            <pc:docMk/>
            <pc:sldMk cId="3600367730" sldId="277"/>
            <ac:spMk id="4" creationId="{C247EDA7-295E-D129-BCF7-F0C911EC55FB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5" creationId="{41D7A0D2-1EAF-C53F-2A76-0178E0DCC23A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6" creationId="{6EA9674B-71C4-0765-F91A-7A1A1E5D590F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7" creationId="{3E76047D-6B03-5E25-47D6-127C87D78AEE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8" creationId="{E6E8BF9B-5347-CA20-00F8-BA69846F10C8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9" creationId="{8E87CA75-A617-1AF2-7BB2-39AACD12F3DC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0" creationId="{5AB538DC-92D0-5EC1-28BD-2998CE79F019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1" creationId="{996BB6D2-D97E-A68D-8497-D5DE5DFD6693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2" creationId="{162037A4-C7A7-15AF-983B-97A0EA49BCD4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3" creationId="{783FB625-8D7A-B717-9569-DAB75508A4EB}"/>
          </ac:spMkLst>
        </pc:spChg>
        <pc:spChg chg="mod">
          <ac:chgData name="Reyes De Luna, Sonia Aide" userId="faafa5f2-6287-4c40-946a-bbd8ed93709c" providerId="ADAL" clId="{FE2EF813-4673-2348-9C95-17D4989F9947}" dt="2023-04-04T15:16:29.281" v="377" actId="207"/>
          <ac:spMkLst>
            <pc:docMk/>
            <pc:sldMk cId="3600367730" sldId="277"/>
            <ac:spMk id="14" creationId="{D9B75E20-AC38-F25B-0A75-6E671CC15678}"/>
          </ac:spMkLst>
        </pc:spChg>
        <pc:spChg chg="mod">
          <ac:chgData name="Reyes De Luna, Sonia Aide" userId="faafa5f2-6287-4c40-946a-bbd8ed93709c" providerId="ADAL" clId="{FE2EF813-4673-2348-9C95-17D4989F9947}" dt="2023-04-04T15:47:18.396" v="655" actId="207"/>
          <ac:spMkLst>
            <pc:docMk/>
            <pc:sldMk cId="3600367730" sldId="277"/>
            <ac:spMk id="15" creationId="{DAD7181B-2E5B-90F1-3F00-ECE8DF3A27AC}"/>
          </ac:spMkLst>
        </pc:spChg>
        <pc:spChg chg="mod">
          <ac:chgData name="Reyes De Luna, Sonia Aide" userId="faafa5f2-6287-4c40-946a-bbd8ed93709c" providerId="ADAL" clId="{FE2EF813-4673-2348-9C95-17D4989F9947}" dt="2023-04-04T15:47:34.956" v="673" actId="207"/>
          <ac:spMkLst>
            <pc:docMk/>
            <pc:sldMk cId="3600367730" sldId="277"/>
            <ac:spMk id="16" creationId="{244898DE-E4F2-1DE9-B678-578ED441AE4B}"/>
          </ac:spMkLst>
        </pc:spChg>
        <pc:spChg chg="mod">
          <ac:chgData name="Reyes De Luna, Sonia Aide" userId="faafa5f2-6287-4c40-946a-bbd8ed93709c" providerId="ADAL" clId="{FE2EF813-4673-2348-9C95-17D4989F9947}" dt="2023-04-04T15:16:00.153" v="371" actId="108"/>
          <ac:spMkLst>
            <pc:docMk/>
            <pc:sldMk cId="3600367730" sldId="277"/>
            <ac:spMk id="17" creationId="{5382B3FF-5208-B591-D88F-177CEAC44B3A}"/>
          </ac:spMkLst>
        </pc:spChg>
        <pc:spChg chg="add del mod ord">
          <ac:chgData name="Reyes De Luna, Sonia Aide" userId="faafa5f2-6287-4c40-946a-bbd8ed93709c" providerId="ADAL" clId="{FE2EF813-4673-2348-9C95-17D4989F9947}" dt="2023-04-04T15:13:36.892" v="354" actId="478"/>
          <ac:spMkLst>
            <pc:docMk/>
            <pc:sldMk cId="3600367730" sldId="277"/>
            <ac:spMk id="18" creationId="{4DB2CB41-320C-2D80-53F1-03E920912AC7}"/>
          </ac:spMkLst>
        </pc:spChg>
        <pc:spChg chg="add del mod">
          <ac:chgData name="Reyes De Luna, Sonia Aide" userId="faafa5f2-6287-4c40-946a-bbd8ed93709c" providerId="ADAL" clId="{FE2EF813-4673-2348-9C95-17D4989F9947}" dt="2023-04-04T15:16:39.332" v="379" actId="478"/>
          <ac:spMkLst>
            <pc:docMk/>
            <pc:sldMk cId="3600367730" sldId="277"/>
            <ac:spMk id="20" creationId="{E6EE4A67-A035-408C-3506-86927691F144}"/>
          </ac:spMkLst>
        </pc:spChg>
        <pc:spChg chg="add del mod">
          <ac:chgData name="Reyes De Luna, Sonia Aide" userId="faafa5f2-6287-4c40-946a-bbd8ed93709c" providerId="ADAL" clId="{FE2EF813-4673-2348-9C95-17D4989F9947}" dt="2023-04-04T15:16:09.107" v="375" actId="478"/>
          <ac:spMkLst>
            <pc:docMk/>
            <pc:sldMk cId="3600367730" sldId="277"/>
            <ac:spMk id="21" creationId="{5BBDF129-25D9-DDFC-66AA-80C32FF08995}"/>
          </ac:spMkLst>
        </pc:spChg>
        <pc:spChg chg="add del mod">
          <ac:chgData name="Reyes De Luna, Sonia Aide" userId="faafa5f2-6287-4c40-946a-bbd8ed93709c" providerId="ADAL" clId="{FE2EF813-4673-2348-9C95-17D4989F9947}" dt="2023-04-04T15:16:07.407" v="374" actId="478"/>
          <ac:spMkLst>
            <pc:docMk/>
            <pc:sldMk cId="3600367730" sldId="277"/>
            <ac:spMk id="22" creationId="{EC4AE06D-F2FA-724F-5862-ABDBDA2EA5F8}"/>
          </ac:spMkLst>
        </pc:spChg>
        <pc:spChg chg="add del mod">
          <ac:chgData name="Reyes De Luna, Sonia Aide" userId="faafa5f2-6287-4c40-946a-bbd8ed93709c" providerId="ADAL" clId="{FE2EF813-4673-2348-9C95-17D4989F9947}" dt="2023-04-04T15:16:39.332" v="379" actId="478"/>
          <ac:spMkLst>
            <pc:docMk/>
            <pc:sldMk cId="3600367730" sldId="277"/>
            <ac:spMk id="23" creationId="{CBD4ECB3-E4C2-F31E-5026-3BE81B92D92A}"/>
          </ac:spMkLst>
        </pc:spChg>
        <pc:picChg chg="del mod">
          <ac:chgData name="Reyes De Luna, Sonia Aide" userId="faafa5f2-6287-4c40-946a-bbd8ed93709c" providerId="ADAL" clId="{FE2EF813-4673-2348-9C95-17D4989F9947}" dt="2023-04-04T15:13:21.883" v="352" actId="478"/>
          <ac:picMkLst>
            <pc:docMk/>
            <pc:sldMk cId="3600367730" sldId="277"/>
            <ac:picMk id="3" creationId="{2C65D53F-385E-FA99-C50E-D1E396961F80}"/>
          </ac:picMkLst>
        </pc:picChg>
        <pc:picChg chg="add mod modCrop">
          <ac:chgData name="Reyes De Luna, Sonia Aide" userId="faafa5f2-6287-4c40-946a-bbd8ed93709c" providerId="ADAL" clId="{FE2EF813-4673-2348-9C95-17D4989F9947}" dt="2023-04-04T15:14:46.382" v="362" actId="732"/>
          <ac:picMkLst>
            <pc:docMk/>
            <pc:sldMk cId="3600367730" sldId="277"/>
            <ac:picMk id="19" creationId="{69E12559-BEDC-BDF3-20F4-55187D582855}"/>
          </ac:picMkLst>
        </pc:picChg>
        <pc:picChg chg="add del mod">
          <ac:chgData name="Reyes De Luna, Sonia Aide" userId="faafa5f2-6287-4c40-946a-bbd8ed93709c" providerId="ADAL" clId="{FE2EF813-4673-2348-9C95-17D4989F9947}" dt="2023-04-04T15:24:20.479" v="385" actId="478"/>
          <ac:picMkLst>
            <pc:docMk/>
            <pc:sldMk cId="3600367730" sldId="277"/>
            <ac:picMk id="25" creationId="{A83B8A0F-85EE-6F1D-A423-6D2159C71682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6:49:15.019" v="1249" actId="14100"/>
        <pc:sldMkLst>
          <pc:docMk/>
          <pc:sldMk cId="3902738728" sldId="278"/>
        </pc:sldMkLst>
        <pc:spChg chg="mod ord">
          <ac:chgData name="Reyes De Luna, Sonia Aide" userId="faafa5f2-6287-4c40-946a-bbd8ed93709c" providerId="ADAL" clId="{FE2EF813-4673-2348-9C95-17D4989F9947}" dt="2023-04-04T16:43:19.424" v="1189" actId="700"/>
          <ac:spMkLst>
            <pc:docMk/>
            <pc:sldMk cId="3902738728" sldId="278"/>
            <ac:spMk id="2" creationId="{6C1C6F44-52A9-8C30-6806-7AB9DCB2B136}"/>
          </ac:spMkLst>
        </pc:spChg>
        <pc:spChg chg="mod">
          <ac:chgData name="Reyes De Luna, Sonia Aide" userId="faafa5f2-6287-4c40-946a-bbd8ed93709c" providerId="ADAL" clId="{FE2EF813-4673-2348-9C95-17D4989F9947}" dt="2023-04-04T15:47:56.881" v="698" actId="207"/>
          <ac:spMkLst>
            <pc:docMk/>
            <pc:sldMk cId="3902738728" sldId="278"/>
            <ac:spMk id="12" creationId="{7E00C31D-DE26-917D-6877-57292F623D11}"/>
          </ac:spMkLst>
        </pc:spChg>
        <pc:spChg chg="add del mod ord">
          <ac:chgData name="Reyes De Luna, Sonia Aide" userId="faafa5f2-6287-4c40-946a-bbd8ed93709c" providerId="ADAL" clId="{FE2EF813-4673-2348-9C95-17D4989F9947}" dt="2023-04-04T16:43:22.356" v="1190" actId="478"/>
          <ac:spMkLst>
            <pc:docMk/>
            <pc:sldMk cId="3902738728" sldId="278"/>
            <ac:spMk id="49" creationId="{A811031E-1FC4-6335-C6F9-23177AF52A56}"/>
          </ac:spMkLst>
        </pc:spChg>
        <pc:spChg chg="add del mod ord">
          <ac:chgData name="Reyes De Luna, Sonia Aide" userId="faafa5f2-6287-4c40-946a-bbd8ed93709c" providerId="ADAL" clId="{FE2EF813-4673-2348-9C95-17D4989F9947}" dt="2023-04-04T16:43:22.356" v="1190" actId="478"/>
          <ac:spMkLst>
            <pc:docMk/>
            <pc:sldMk cId="3902738728" sldId="278"/>
            <ac:spMk id="50" creationId="{5FF238FB-5FD0-0A84-A0AC-B61521AF7B47}"/>
          </ac:spMkLst>
        </pc:spChg>
        <pc:picChg chg="del mod">
          <ac:chgData name="Reyes De Luna, Sonia Aide" userId="faafa5f2-6287-4c40-946a-bbd8ed93709c" providerId="ADAL" clId="{FE2EF813-4673-2348-9C95-17D4989F9947}" dt="2023-04-04T16:43:14.978" v="1188" actId="478"/>
          <ac:picMkLst>
            <pc:docMk/>
            <pc:sldMk cId="3902738728" sldId="278"/>
            <ac:picMk id="3" creationId="{1D0DC359-BAB1-CE01-4A77-FE912C4724AA}"/>
          </ac:picMkLst>
        </pc:picChg>
        <pc:picChg chg="mod">
          <ac:chgData name="Reyes De Luna, Sonia Aide" userId="faafa5f2-6287-4c40-946a-bbd8ed93709c" providerId="ADAL" clId="{FE2EF813-4673-2348-9C95-17D4989F9947}" dt="2023-04-04T16:42:30.377" v="1168" actId="14100"/>
          <ac:picMkLst>
            <pc:docMk/>
            <pc:sldMk cId="3902738728" sldId="278"/>
            <ac:picMk id="16" creationId="{B6DF4E1E-FC23-292D-4524-D124CACA5340}"/>
          </ac:picMkLst>
        </pc:picChg>
        <pc:picChg chg="mod">
          <ac:chgData name="Reyes De Luna, Sonia Aide" userId="faafa5f2-6287-4c40-946a-bbd8ed93709c" providerId="ADAL" clId="{FE2EF813-4673-2348-9C95-17D4989F9947}" dt="2023-04-04T16:42:32.822" v="1169" actId="14100"/>
          <ac:picMkLst>
            <pc:docMk/>
            <pc:sldMk cId="3902738728" sldId="278"/>
            <ac:picMk id="17" creationId="{4E3CE44C-75D0-98A6-9F00-CD72B7860038}"/>
          </ac:picMkLst>
        </pc:picChg>
        <pc:picChg chg="mod">
          <ac:chgData name="Reyes De Luna, Sonia Aide" userId="faafa5f2-6287-4c40-946a-bbd8ed93709c" providerId="ADAL" clId="{FE2EF813-4673-2348-9C95-17D4989F9947}" dt="2023-04-04T16:42:36.359" v="1170" actId="1076"/>
          <ac:picMkLst>
            <pc:docMk/>
            <pc:sldMk cId="3902738728" sldId="278"/>
            <ac:picMk id="18" creationId="{1B12D627-3D8B-CABC-791B-8AD5258FFC04}"/>
          </ac:picMkLst>
        </pc:picChg>
        <pc:picChg chg="mod">
          <ac:chgData name="Reyes De Luna, Sonia Aide" userId="faafa5f2-6287-4c40-946a-bbd8ed93709c" providerId="ADAL" clId="{FE2EF813-4673-2348-9C95-17D4989F9947}" dt="2023-04-04T16:43:12.135" v="1185" actId="14100"/>
          <ac:picMkLst>
            <pc:docMk/>
            <pc:sldMk cId="3902738728" sldId="278"/>
            <ac:picMk id="19" creationId="{867D133D-2016-E236-B833-29AE23EFC5BE}"/>
          </ac:picMkLst>
        </pc:picChg>
        <pc:picChg chg="mod">
          <ac:chgData name="Reyes De Luna, Sonia Aide" userId="faafa5f2-6287-4c40-946a-bbd8ed93709c" providerId="ADAL" clId="{FE2EF813-4673-2348-9C95-17D4989F9947}" dt="2023-04-04T16:42:48.100" v="1174" actId="14100"/>
          <ac:picMkLst>
            <pc:docMk/>
            <pc:sldMk cId="3902738728" sldId="278"/>
            <ac:picMk id="20" creationId="{28E62AFB-8855-41CB-69C4-520333467BB9}"/>
          </ac:picMkLst>
        </pc:picChg>
        <pc:picChg chg="mod">
          <ac:chgData name="Reyes De Luna, Sonia Aide" userId="faafa5f2-6287-4c40-946a-bbd8ed93709c" providerId="ADAL" clId="{FE2EF813-4673-2348-9C95-17D4989F9947}" dt="2023-04-04T16:42:52.664" v="1176" actId="14100"/>
          <ac:picMkLst>
            <pc:docMk/>
            <pc:sldMk cId="3902738728" sldId="278"/>
            <ac:picMk id="21" creationId="{0C9061E1-B622-369A-1EDC-7695F02EF456}"/>
          </ac:picMkLst>
        </pc:picChg>
        <pc:picChg chg="mod">
          <ac:chgData name="Reyes De Luna, Sonia Aide" userId="faafa5f2-6287-4c40-946a-bbd8ed93709c" providerId="ADAL" clId="{FE2EF813-4673-2348-9C95-17D4989F9947}" dt="2023-04-04T16:44:29.413" v="1229" actId="1038"/>
          <ac:picMkLst>
            <pc:docMk/>
            <pc:sldMk cId="3902738728" sldId="278"/>
            <ac:picMk id="23" creationId="{09B8DBDD-2ECB-BE55-4B40-E7EBB90F2831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4" creationId="{569100F7-D27A-541A-8169-7B3C10890931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5" creationId="{EC581718-4B38-6AF3-75C7-31CDF8CB6D5E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6" creationId="{6FE2DBD5-7EC8-A636-0058-27166BFA095A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7" creationId="{69369E6D-B972-D58E-C351-EB519F83570B}"/>
          </ac:picMkLst>
        </pc:picChg>
        <pc:picChg chg="mod">
          <ac:chgData name="Reyes De Luna, Sonia Aide" userId="faafa5f2-6287-4c40-946a-bbd8ed93709c" providerId="ADAL" clId="{FE2EF813-4673-2348-9C95-17D4989F9947}" dt="2023-04-04T16:47:14.013" v="1245" actId="14100"/>
          <ac:picMkLst>
            <pc:docMk/>
            <pc:sldMk cId="3902738728" sldId="278"/>
            <ac:picMk id="28" creationId="{86ED1A9F-7158-D29A-5911-60BD9F8FA77F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29" creationId="{4699B04A-D7DF-ECA8-7734-E7D81A388F35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30" creationId="{E043C185-F83E-58B4-CAF7-19732FB5366F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31" creationId="{AC15A898-DBD8-E5BC-53EE-78F16CB4F34E}"/>
          </ac:picMkLst>
        </pc:picChg>
        <pc:picChg chg="mod">
          <ac:chgData name="Reyes De Luna, Sonia Aide" userId="faafa5f2-6287-4c40-946a-bbd8ed93709c" providerId="ADAL" clId="{FE2EF813-4673-2348-9C95-17D4989F9947}" dt="2023-04-04T16:46:58.952" v="1239" actId="1076"/>
          <ac:picMkLst>
            <pc:docMk/>
            <pc:sldMk cId="3902738728" sldId="278"/>
            <ac:picMk id="32" creationId="{D4E51A7F-7FB7-F646-0C1D-5EAAAF5FD1AC}"/>
          </ac:picMkLst>
        </pc:picChg>
        <pc:picChg chg="mod">
          <ac:chgData name="Reyes De Luna, Sonia Aide" userId="faafa5f2-6287-4c40-946a-bbd8ed93709c" providerId="ADAL" clId="{FE2EF813-4673-2348-9C95-17D4989F9947}" dt="2023-04-04T16:47:09.521" v="1244" actId="1038"/>
          <ac:picMkLst>
            <pc:docMk/>
            <pc:sldMk cId="3902738728" sldId="278"/>
            <ac:picMk id="33" creationId="{9E16B04C-473B-4858-848C-929CD0667F2B}"/>
          </ac:picMkLst>
        </pc:picChg>
        <pc:picChg chg="mod">
          <ac:chgData name="Reyes De Luna, Sonia Aide" userId="faafa5f2-6287-4c40-946a-bbd8ed93709c" providerId="ADAL" clId="{FE2EF813-4673-2348-9C95-17D4989F9947}" dt="2023-04-04T16:47:22.424" v="1246" actId="1076"/>
          <ac:picMkLst>
            <pc:docMk/>
            <pc:sldMk cId="3902738728" sldId="278"/>
            <ac:picMk id="34" creationId="{22D134DB-6C01-849E-B7FF-05D40DCEA5F0}"/>
          </ac:picMkLst>
        </pc:picChg>
        <pc:picChg chg="add mod">
          <ac:chgData name="Reyes De Luna, Sonia Aide" userId="faafa5f2-6287-4c40-946a-bbd8ed93709c" providerId="ADAL" clId="{FE2EF813-4673-2348-9C95-17D4989F9947}" dt="2023-04-04T16:46:41.499" v="1236" actId="1076"/>
          <ac:picMkLst>
            <pc:docMk/>
            <pc:sldMk cId="3902738728" sldId="278"/>
            <ac:picMk id="51" creationId="{7A8C5E2B-9622-C077-5C8A-05802249DAF1}"/>
          </ac:picMkLst>
        </pc:picChg>
        <pc:picChg chg="add mod">
          <ac:chgData name="Reyes De Luna, Sonia Aide" userId="faafa5f2-6287-4c40-946a-bbd8ed93709c" providerId="ADAL" clId="{FE2EF813-4673-2348-9C95-17D4989F9947}" dt="2023-04-04T16:49:15.019" v="1249" actId="14100"/>
          <ac:picMkLst>
            <pc:docMk/>
            <pc:sldMk cId="3902738728" sldId="278"/>
            <ac:picMk id="52" creationId="{DC825309-2BB1-0871-789E-DC38085E2161}"/>
          </ac:picMkLst>
        </pc:picChg>
        <pc:cxnChg chg="add del mod">
          <ac:chgData name="Reyes De Luna, Sonia Aide" userId="faafa5f2-6287-4c40-946a-bbd8ed93709c" providerId="ADAL" clId="{FE2EF813-4673-2348-9C95-17D4989F9947}" dt="2023-04-04T16:44:34.270" v="1230" actId="478"/>
          <ac:cxnSpMkLst>
            <pc:docMk/>
            <pc:sldMk cId="3902738728" sldId="278"/>
            <ac:cxnSpMk id="47" creationId="{7E51A4B0-314E-6488-788A-BD1463BDF5FD}"/>
          </ac:cxnSpMkLst>
        </pc:cxnChg>
        <pc:cxnChg chg="add del mod">
          <ac:chgData name="Reyes De Luna, Sonia Aide" userId="faafa5f2-6287-4c40-946a-bbd8ed93709c" providerId="ADAL" clId="{FE2EF813-4673-2348-9C95-17D4989F9947}" dt="2023-04-04T16:44:34.270" v="1230" actId="478"/>
          <ac:cxnSpMkLst>
            <pc:docMk/>
            <pc:sldMk cId="3902738728" sldId="278"/>
            <ac:cxnSpMk id="48" creationId="{316508B0-E38B-1D0F-B543-FEC2582BE4DB}"/>
          </ac:cxnSpMkLst>
        </pc:cxnChg>
      </pc:sldChg>
      <pc:sldChg chg="modSp mod">
        <pc:chgData name="Reyes De Luna, Sonia Aide" userId="faafa5f2-6287-4c40-946a-bbd8ed93709c" providerId="ADAL" clId="{FE2EF813-4673-2348-9C95-17D4989F9947}" dt="2023-04-04T15:48:05.707" v="699" actId="108"/>
        <pc:sldMkLst>
          <pc:docMk/>
          <pc:sldMk cId="2776238204" sldId="279"/>
        </pc:sldMkLst>
        <pc:spChg chg="mod">
          <ac:chgData name="Reyes De Luna, Sonia Aide" userId="faafa5f2-6287-4c40-946a-bbd8ed93709c" providerId="ADAL" clId="{FE2EF813-4673-2348-9C95-17D4989F9947}" dt="2023-04-04T15:48:05.707" v="699" actId="108"/>
          <ac:spMkLst>
            <pc:docMk/>
            <pc:sldMk cId="2776238204" sldId="279"/>
            <ac:spMk id="31" creationId="{80BB5CA9-6BAF-7E14-AA22-D2BAD29E8C87}"/>
          </ac:spMkLst>
        </pc:spChg>
      </pc:sldChg>
      <pc:sldChg chg="add">
        <pc:chgData name="Reyes De Luna, Sonia Aide" userId="faafa5f2-6287-4c40-946a-bbd8ed93709c" providerId="ADAL" clId="{FE2EF813-4673-2348-9C95-17D4989F9947}" dt="2023-04-04T14:45:58.043" v="189"/>
        <pc:sldMkLst>
          <pc:docMk/>
          <pc:sldMk cId="1387661886" sldId="297"/>
        </pc:sldMkLst>
      </pc:sldChg>
      <pc:sldChg chg="add setBg">
        <pc:chgData name="Reyes De Luna, Sonia Aide" userId="faafa5f2-6287-4c40-946a-bbd8ed93709c" providerId="ADAL" clId="{FE2EF813-4673-2348-9C95-17D4989F9947}" dt="2023-04-04T14:31:02.498" v="3"/>
        <pc:sldMkLst>
          <pc:docMk/>
          <pc:sldMk cId="75567666" sldId="307"/>
        </pc:sldMkLst>
      </pc:sldChg>
      <pc:sldChg chg="add ord">
        <pc:chgData name="Reyes De Luna, Sonia Aide" userId="faafa5f2-6287-4c40-946a-bbd8ed93709c" providerId="ADAL" clId="{FE2EF813-4673-2348-9C95-17D4989F9947}" dt="2023-04-04T14:49:14.221" v="196" actId="20578"/>
        <pc:sldMkLst>
          <pc:docMk/>
          <pc:sldMk cId="348195654" sldId="308"/>
        </pc:sldMkLst>
      </pc:sldChg>
      <pc:sldChg chg="modSp add mod ord">
        <pc:chgData name="Reyes De Luna, Sonia Aide" userId="faafa5f2-6287-4c40-946a-bbd8ed93709c" providerId="ADAL" clId="{FE2EF813-4673-2348-9C95-17D4989F9947}" dt="2023-04-04T14:49:12.220" v="195" actId="20578"/>
        <pc:sldMkLst>
          <pc:docMk/>
          <pc:sldMk cId="1154194742" sldId="309"/>
        </pc:sldMkLst>
        <pc:spChg chg="mod">
          <ac:chgData name="Reyes De Luna, Sonia Aide" userId="faafa5f2-6287-4c40-946a-bbd8ed93709c" providerId="ADAL" clId="{FE2EF813-4673-2348-9C95-17D4989F9947}" dt="2023-04-04T14:35:31.315" v="93" actId="14100"/>
          <ac:spMkLst>
            <pc:docMk/>
            <pc:sldMk cId="1154194742" sldId="309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4:37:22.939" v="123" actId="20577"/>
          <ac:spMkLst>
            <pc:docMk/>
            <pc:sldMk cId="1154194742" sldId="309"/>
            <ac:spMk id="41" creationId="{574F22F8-240F-5F7A-4212-3A2E01BE7BCD}"/>
          </ac:spMkLst>
        </pc:spChg>
        <pc:spChg chg="mod">
          <ac:chgData name="Reyes De Luna, Sonia Aide" userId="faafa5f2-6287-4c40-946a-bbd8ed93709c" providerId="ADAL" clId="{FE2EF813-4673-2348-9C95-17D4989F9947}" dt="2023-04-04T14:37:15.495" v="113" actId="20577"/>
          <ac:spMkLst>
            <pc:docMk/>
            <pc:sldMk cId="1154194742" sldId="309"/>
            <ac:spMk id="46" creationId="{EEAA9840-1DE0-DCF3-3422-9AA8880E3B61}"/>
          </ac:spMkLst>
        </pc:spChg>
      </pc:sldChg>
      <pc:sldChg chg="addSp delSp modSp add mod">
        <pc:chgData name="Reyes De Luna, Sonia Aide" userId="faafa5f2-6287-4c40-946a-bbd8ed93709c" providerId="ADAL" clId="{FE2EF813-4673-2348-9C95-17D4989F9947}" dt="2023-04-04T15:34:21.722" v="526"/>
        <pc:sldMkLst>
          <pc:docMk/>
          <pc:sldMk cId="2312576557" sldId="312"/>
        </pc:sldMkLst>
        <pc:spChg chg="add mod">
          <ac:chgData name="Reyes De Luna, Sonia Aide" userId="faafa5f2-6287-4c40-946a-bbd8ed93709c" providerId="ADAL" clId="{FE2EF813-4673-2348-9C95-17D4989F9947}" dt="2023-04-04T15:34:21.722" v="526"/>
          <ac:spMkLst>
            <pc:docMk/>
            <pc:sldMk cId="2312576557" sldId="312"/>
            <ac:spMk id="3" creationId="{52F55128-D6D0-6CAB-A37B-C377727CA906}"/>
          </ac:spMkLst>
        </pc:spChg>
        <pc:spChg chg="mod">
          <ac:chgData name="Reyes De Luna, Sonia Aide" userId="faafa5f2-6287-4c40-946a-bbd8ed93709c" providerId="ADAL" clId="{FE2EF813-4673-2348-9C95-17D4989F9947}" dt="2023-04-04T15:34:21.722" v="526"/>
          <ac:spMkLst>
            <pc:docMk/>
            <pc:sldMk cId="2312576557" sldId="312"/>
            <ac:spMk id="5" creationId="{A71BEA6E-395E-39E0-1110-663D44A827C4}"/>
          </ac:spMkLst>
        </pc:spChg>
        <pc:spChg chg="del">
          <ac:chgData name="Reyes De Luna, Sonia Aide" userId="faafa5f2-6287-4c40-946a-bbd8ed93709c" providerId="ADAL" clId="{FE2EF813-4673-2348-9C95-17D4989F9947}" dt="2023-04-04T15:34:19.405" v="524" actId="478"/>
          <ac:spMkLst>
            <pc:docMk/>
            <pc:sldMk cId="2312576557" sldId="312"/>
            <ac:spMk id="36" creationId="{68CB5757-430F-AD90-0E61-669DB0970EA7}"/>
          </ac:spMkLst>
        </pc:spChg>
        <pc:grpChg chg="add mod">
          <ac:chgData name="Reyes De Luna, Sonia Aide" userId="faafa5f2-6287-4c40-946a-bbd8ed93709c" providerId="ADAL" clId="{FE2EF813-4673-2348-9C95-17D4989F9947}" dt="2023-04-04T15:34:21.722" v="526"/>
          <ac:grpSpMkLst>
            <pc:docMk/>
            <pc:sldMk cId="2312576557" sldId="312"/>
            <ac:grpSpMk id="4" creationId="{A6321343-DB9F-D61F-367C-D1334C419D47}"/>
          </ac:grpSpMkLst>
        </pc:grpChg>
        <pc:grpChg chg="del">
          <ac:chgData name="Reyes De Luna, Sonia Aide" userId="faafa5f2-6287-4c40-946a-bbd8ed93709c" providerId="ADAL" clId="{FE2EF813-4673-2348-9C95-17D4989F9947}" dt="2023-04-04T15:34:21.166" v="525" actId="478"/>
          <ac:grpSpMkLst>
            <pc:docMk/>
            <pc:sldMk cId="2312576557" sldId="312"/>
            <ac:grpSpMk id="33" creationId="{9490919B-0DF3-A610-34D1-61E8A114602E}"/>
          </ac:grpSpMkLst>
        </pc:grpChg>
        <pc:picChg chg="add mod">
          <ac:chgData name="Reyes De Luna, Sonia Aide" userId="faafa5f2-6287-4c40-946a-bbd8ed93709c" providerId="ADAL" clId="{FE2EF813-4673-2348-9C95-17D4989F9947}" dt="2023-04-04T15:09:18.588" v="318"/>
          <ac:picMkLst>
            <pc:docMk/>
            <pc:sldMk cId="2312576557" sldId="312"/>
            <ac:picMk id="2" creationId="{4AE182FA-A6CB-EEE6-2E8D-CD95763A181C}"/>
          </ac:picMkLst>
        </pc:picChg>
        <pc:cxnChg chg="mod">
          <ac:chgData name="Reyes De Luna, Sonia Aide" userId="faafa5f2-6287-4c40-946a-bbd8ed93709c" providerId="ADAL" clId="{FE2EF813-4673-2348-9C95-17D4989F9947}" dt="2023-04-04T15:34:21.722" v="526"/>
          <ac:cxnSpMkLst>
            <pc:docMk/>
            <pc:sldMk cId="2312576557" sldId="312"/>
            <ac:cxnSpMk id="6" creationId="{77327C8D-75EF-54C4-1220-BCF2197423D3}"/>
          </ac:cxnSpMkLst>
        </pc:cxnChg>
      </pc:sldChg>
      <pc:sldChg chg="addSp modSp add mod">
        <pc:chgData name="Reyes De Luna, Sonia Aide" userId="faafa5f2-6287-4c40-946a-bbd8ed93709c" providerId="ADAL" clId="{FE2EF813-4673-2348-9C95-17D4989F9947}" dt="2023-04-04T15:34:05.368" v="521" actId="20577"/>
        <pc:sldMkLst>
          <pc:docMk/>
          <pc:sldMk cId="1215274960" sldId="313"/>
        </pc:sldMkLst>
        <pc:spChg chg="mod">
          <ac:chgData name="Reyes De Luna, Sonia Aide" userId="faafa5f2-6287-4c40-946a-bbd8ed93709c" providerId="ADAL" clId="{FE2EF813-4673-2348-9C95-17D4989F9947}" dt="2023-04-04T15:34:05.368" v="521" actId="20577"/>
          <ac:spMkLst>
            <pc:docMk/>
            <pc:sldMk cId="1215274960" sldId="313"/>
            <ac:spMk id="6" creationId="{A781DE42-8E67-5535-4B61-B54CCAF4FD76}"/>
          </ac:spMkLst>
        </pc:spChg>
        <pc:spChg chg="mod">
          <ac:chgData name="Reyes De Luna, Sonia Aide" userId="faafa5f2-6287-4c40-946a-bbd8ed93709c" providerId="ADAL" clId="{FE2EF813-4673-2348-9C95-17D4989F9947}" dt="2023-04-04T15:34:00.376" v="511" actId="20577"/>
          <ac:spMkLst>
            <pc:docMk/>
            <pc:sldMk cId="1215274960" sldId="313"/>
            <ac:spMk id="11" creationId="{9052FAA3-FC71-D2FA-5C6D-C3DD73479ED2}"/>
          </ac:spMkLst>
        </pc:spChg>
        <pc:picChg chg="add mod">
          <ac:chgData name="Reyes De Luna, Sonia Aide" userId="faafa5f2-6287-4c40-946a-bbd8ed93709c" providerId="ADAL" clId="{FE2EF813-4673-2348-9C95-17D4989F9947}" dt="2023-04-04T15:09:26.605" v="319"/>
          <ac:picMkLst>
            <pc:docMk/>
            <pc:sldMk cId="1215274960" sldId="313"/>
            <ac:picMk id="2" creationId="{61002D73-D11F-4B9E-E226-ECF6035D87F9}"/>
          </ac:picMkLst>
        </pc:picChg>
        <pc:picChg chg="mod">
          <ac:chgData name="Reyes De Luna, Sonia Aide" userId="faafa5f2-6287-4c40-946a-bbd8ed93709c" providerId="ADAL" clId="{FE2EF813-4673-2348-9C95-17D4989F9947}" dt="2023-04-04T15:09:40.985" v="327" actId="1076"/>
          <ac:picMkLst>
            <pc:docMk/>
            <pc:sldMk cId="1215274960" sldId="313"/>
            <ac:picMk id="3" creationId="{08C4E3FE-E8E8-1FA2-3CB0-D1CC422A969E}"/>
          </ac:picMkLst>
        </pc:picChg>
      </pc:sldChg>
      <pc:sldChg chg="addSp delSp modSp add mod ord">
        <pc:chgData name="Reyes De Luna, Sonia Aide" userId="faafa5f2-6287-4c40-946a-bbd8ed93709c" providerId="ADAL" clId="{FE2EF813-4673-2348-9C95-17D4989F9947}" dt="2023-04-04T15:37:16.906" v="561"/>
        <pc:sldMkLst>
          <pc:docMk/>
          <pc:sldMk cId="3226087796" sldId="315"/>
        </pc:sldMkLst>
        <pc:spChg chg="add mod">
          <ac:chgData name="Reyes De Luna, Sonia Aide" userId="faafa5f2-6287-4c40-946a-bbd8ed93709c" providerId="ADAL" clId="{FE2EF813-4673-2348-9C95-17D4989F9947}" dt="2023-04-04T15:37:16.906" v="561"/>
          <ac:spMkLst>
            <pc:docMk/>
            <pc:sldMk cId="3226087796" sldId="315"/>
            <ac:spMk id="3" creationId="{C10487A4-FC39-F9DB-395D-BC3AAAD2DD6A}"/>
          </ac:spMkLst>
        </pc:spChg>
        <pc:spChg chg="mod">
          <ac:chgData name="Reyes De Luna, Sonia Aide" userId="faafa5f2-6287-4c40-946a-bbd8ed93709c" providerId="ADAL" clId="{FE2EF813-4673-2348-9C95-17D4989F9947}" dt="2023-04-04T15:37:16.906" v="561"/>
          <ac:spMkLst>
            <pc:docMk/>
            <pc:sldMk cId="3226087796" sldId="315"/>
            <ac:spMk id="5" creationId="{B922D37A-5A96-E5D0-C485-E8157F4E2ED8}"/>
          </ac:spMkLst>
        </pc:spChg>
        <pc:spChg chg="del">
          <ac:chgData name="Reyes De Luna, Sonia Aide" userId="faafa5f2-6287-4c40-946a-bbd8ed93709c" providerId="ADAL" clId="{FE2EF813-4673-2348-9C95-17D4989F9947}" dt="2023-04-04T15:37:16.391" v="560" actId="478"/>
          <ac:spMkLst>
            <pc:docMk/>
            <pc:sldMk cId="3226087796" sldId="315"/>
            <ac:spMk id="9" creationId="{72634BCC-9C8D-0C78-9F48-4ABFFC1FF63F}"/>
          </ac:spMkLst>
        </pc:spChg>
        <pc:grpChg chg="add mod">
          <ac:chgData name="Reyes De Luna, Sonia Aide" userId="faafa5f2-6287-4c40-946a-bbd8ed93709c" providerId="ADAL" clId="{FE2EF813-4673-2348-9C95-17D4989F9947}" dt="2023-04-04T15:37:16.906" v="561"/>
          <ac:grpSpMkLst>
            <pc:docMk/>
            <pc:sldMk cId="3226087796" sldId="315"/>
            <ac:grpSpMk id="4" creationId="{0A200FAD-0C14-22BB-89C2-69791A41F502}"/>
          </ac:grpSpMkLst>
        </pc:grpChg>
        <pc:grpChg chg="del">
          <ac:chgData name="Reyes De Luna, Sonia Aide" userId="faafa5f2-6287-4c40-946a-bbd8ed93709c" providerId="ADAL" clId="{FE2EF813-4673-2348-9C95-17D4989F9947}" dt="2023-04-04T15:37:16.391" v="560" actId="478"/>
          <ac:grpSpMkLst>
            <pc:docMk/>
            <pc:sldMk cId="3226087796" sldId="315"/>
            <ac:grpSpMk id="10" creationId="{26F9F06C-50DB-06AD-8D44-8741D126D5F4}"/>
          </ac:grpSpMkLst>
        </pc:grpChg>
        <pc:picChg chg="add mod">
          <ac:chgData name="Reyes De Luna, Sonia Aide" userId="faafa5f2-6287-4c40-946a-bbd8ed93709c" providerId="ADAL" clId="{FE2EF813-4673-2348-9C95-17D4989F9947}" dt="2023-04-04T15:10:54.859" v="332"/>
          <ac:picMkLst>
            <pc:docMk/>
            <pc:sldMk cId="3226087796" sldId="315"/>
            <ac:picMk id="2" creationId="{054907EA-BE49-8C79-8001-ED786CE75988}"/>
          </ac:picMkLst>
        </pc:picChg>
        <pc:cxnChg chg="mod">
          <ac:chgData name="Reyes De Luna, Sonia Aide" userId="faafa5f2-6287-4c40-946a-bbd8ed93709c" providerId="ADAL" clId="{FE2EF813-4673-2348-9C95-17D4989F9947}" dt="2023-04-04T15:37:16.906" v="561"/>
          <ac:cxnSpMkLst>
            <pc:docMk/>
            <pc:sldMk cId="3226087796" sldId="315"/>
            <ac:cxnSpMk id="6" creationId="{37EA0076-F26D-845D-19A3-81F443B31AAD}"/>
          </ac:cxnSpMkLst>
        </pc:cxnChg>
      </pc:sldChg>
      <pc:sldChg chg="addSp delSp modSp add mod ord">
        <pc:chgData name="Reyes De Luna, Sonia Aide" userId="faafa5f2-6287-4c40-946a-bbd8ed93709c" providerId="ADAL" clId="{FE2EF813-4673-2348-9C95-17D4989F9947}" dt="2023-04-04T15:35:57.552" v="539"/>
        <pc:sldMkLst>
          <pc:docMk/>
          <pc:sldMk cId="3476680927" sldId="316"/>
        </pc:sldMkLst>
        <pc:spChg chg="add mod">
          <ac:chgData name="Reyes De Luna, Sonia Aide" userId="faafa5f2-6287-4c40-946a-bbd8ed93709c" providerId="ADAL" clId="{FE2EF813-4673-2348-9C95-17D4989F9947}" dt="2023-04-04T15:35:57.552" v="539"/>
          <ac:spMkLst>
            <pc:docMk/>
            <pc:sldMk cId="3476680927" sldId="316"/>
            <ac:spMk id="2" creationId="{572CC210-A003-3F99-CD8F-E9BF7A8E1E21}"/>
          </ac:spMkLst>
        </pc:spChg>
        <pc:spChg chg="mod">
          <ac:chgData name="Reyes De Luna, Sonia Aide" userId="faafa5f2-6287-4c40-946a-bbd8ed93709c" providerId="ADAL" clId="{FE2EF813-4673-2348-9C95-17D4989F9947}" dt="2023-04-04T15:35:57.552" v="539"/>
          <ac:spMkLst>
            <pc:docMk/>
            <pc:sldMk cId="3476680927" sldId="316"/>
            <ac:spMk id="4" creationId="{BDA91683-1A76-3D64-9D24-EA38286227F8}"/>
          </ac:spMkLst>
        </pc:spChg>
        <pc:spChg chg="del">
          <ac:chgData name="Reyes De Luna, Sonia Aide" userId="faafa5f2-6287-4c40-946a-bbd8ed93709c" providerId="ADAL" clId="{FE2EF813-4673-2348-9C95-17D4989F9947}" dt="2023-04-04T15:35:57.031" v="538" actId="478"/>
          <ac:spMkLst>
            <pc:docMk/>
            <pc:sldMk cId="3476680927" sldId="316"/>
            <ac:spMk id="15" creationId="{1AD37CE3-9155-71F6-6AB2-272E9E9208FC}"/>
          </ac:spMkLst>
        </pc:spChg>
        <pc:grpChg chg="add mod">
          <ac:chgData name="Reyes De Luna, Sonia Aide" userId="faafa5f2-6287-4c40-946a-bbd8ed93709c" providerId="ADAL" clId="{FE2EF813-4673-2348-9C95-17D4989F9947}" dt="2023-04-04T15:35:57.552" v="539"/>
          <ac:grpSpMkLst>
            <pc:docMk/>
            <pc:sldMk cId="3476680927" sldId="316"/>
            <ac:grpSpMk id="3" creationId="{EC24E8A5-BDF0-4A47-632F-0C684A039C09}"/>
          </ac:grpSpMkLst>
        </pc:grpChg>
        <pc:grpChg chg="del">
          <ac:chgData name="Reyes De Luna, Sonia Aide" userId="faafa5f2-6287-4c40-946a-bbd8ed93709c" providerId="ADAL" clId="{FE2EF813-4673-2348-9C95-17D4989F9947}" dt="2023-04-04T15:35:54.523" v="537" actId="478"/>
          <ac:grpSpMkLst>
            <pc:docMk/>
            <pc:sldMk cId="3476680927" sldId="316"/>
            <ac:grpSpMk id="19" creationId="{EC6FBB51-AA58-1CC7-E8B2-E822472CC9BE}"/>
          </ac:grpSpMkLst>
        </pc:grpChg>
        <pc:cxnChg chg="mod">
          <ac:chgData name="Reyes De Luna, Sonia Aide" userId="faafa5f2-6287-4c40-946a-bbd8ed93709c" providerId="ADAL" clId="{FE2EF813-4673-2348-9C95-17D4989F9947}" dt="2023-04-04T15:35:57.552" v="539"/>
          <ac:cxnSpMkLst>
            <pc:docMk/>
            <pc:sldMk cId="3476680927" sldId="316"/>
            <ac:cxnSpMk id="5" creationId="{371AF7D7-FFEF-56F9-73C8-D4733F926855}"/>
          </ac:cxnSpMkLst>
        </pc:cxnChg>
      </pc:sldChg>
      <pc:sldChg chg="addSp delSp modSp add mod ord">
        <pc:chgData name="Reyes De Luna, Sonia Aide" userId="faafa5f2-6287-4c40-946a-bbd8ed93709c" providerId="ADAL" clId="{FE2EF813-4673-2348-9C95-17D4989F9947}" dt="2023-04-04T15:37:23.572" v="563"/>
        <pc:sldMkLst>
          <pc:docMk/>
          <pc:sldMk cId="2674973588" sldId="317"/>
        </pc:sldMkLst>
        <pc:spChg chg="add mod">
          <ac:chgData name="Reyes De Luna, Sonia Aide" userId="faafa5f2-6287-4c40-946a-bbd8ed93709c" providerId="ADAL" clId="{FE2EF813-4673-2348-9C95-17D4989F9947}" dt="2023-04-04T15:37:23.572" v="563"/>
          <ac:spMkLst>
            <pc:docMk/>
            <pc:sldMk cId="2674973588" sldId="317"/>
            <ac:spMk id="2" creationId="{8D606105-B8C3-0393-1749-40D8A2A92694}"/>
          </ac:spMkLst>
        </pc:spChg>
        <pc:spChg chg="mod">
          <ac:chgData name="Reyes De Luna, Sonia Aide" userId="faafa5f2-6287-4c40-946a-bbd8ed93709c" providerId="ADAL" clId="{FE2EF813-4673-2348-9C95-17D4989F9947}" dt="2023-04-04T15:37:23.572" v="563"/>
          <ac:spMkLst>
            <pc:docMk/>
            <pc:sldMk cId="2674973588" sldId="317"/>
            <ac:spMk id="4" creationId="{7C8B73C6-CDD0-AE1A-1860-6FB3A3030D63}"/>
          </ac:spMkLst>
        </pc:spChg>
        <pc:spChg chg="del">
          <ac:chgData name="Reyes De Luna, Sonia Aide" userId="faafa5f2-6287-4c40-946a-bbd8ed93709c" providerId="ADAL" clId="{FE2EF813-4673-2348-9C95-17D4989F9947}" dt="2023-04-04T15:37:22.976" v="562" actId="478"/>
          <ac:spMkLst>
            <pc:docMk/>
            <pc:sldMk cId="2674973588" sldId="317"/>
            <ac:spMk id="6" creationId="{0EBBEE1D-AA88-B4F2-51C3-AD46B3A98FEE}"/>
          </ac:spMkLst>
        </pc:spChg>
        <pc:grpChg chg="add mod">
          <ac:chgData name="Reyes De Luna, Sonia Aide" userId="faafa5f2-6287-4c40-946a-bbd8ed93709c" providerId="ADAL" clId="{FE2EF813-4673-2348-9C95-17D4989F9947}" dt="2023-04-04T15:37:23.572" v="563"/>
          <ac:grpSpMkLst>
            <pc:docMk/>
            <pc:sldMk cId="2674973588" sldId="317"/>
            <ac:grpSpMk id="3" creationId="{18F56F26-9C1E-2E41-5156-8B6067E0C46C}"/>
          </ac:grpSpMkLst>
        </pc:grpChg>
        <pc:grpChg chg="del">
          <ac:chgData name="Reyes De Luna, Sonia Aide" userId="faafa5f2-6287-4c40-946a-bbd8ed93709c" providerId="ADAL" clId="{FE2EF813-4673-2348-9C95-17D4989F9947}" dt="2023-04-04T15:37:22.976" v="562" actId="478"/>
          <ac:grpSpMkLst>
            <pc:docMk/>
            <pc:sldMk cId="2674973588" sldId="317"/>
            <ac:grpSpMk id="8" creationId="{BBE96629-939D-DB18-C7F6-CF55A5FA92D6}"/>
          </ac:grpSpMkLst>
        </pc:grpChg>
        <pc:cxnChg chg="mod">
          <ac:chgData name="Reyes De Luna, Sonia Aide" userId="faafa5f2-6287-4c40-946a-bbd8ed93709c" providerId="ADAL" clId="{FE2EF813-4673-2348-9C95-17D4989F9947}" dt="2023-04-04T15:37:23.572" v="563"/>
          <ac:cxnSpMkLst>
            <pc:docMk/>
            <pc:sldMk cId="2674973588" sldId="317"/>
            <ac:cxnSpMk id="7" creationId="{36EF4781-55D2-FAC9-7A25-D97ADF2346E7}"/>
          </ac:cxnSpMkLst>
        </pc:cxnChg>
      </pc:sldChg>
      <pc:sldChg chg="addSp delSp modSp add mod">
        <pc:chgData name="Reyes De Luna, Sonia Aide" userId="faafa5f2-6287-4c40-946a-bbd8ed93709c" providerId="ADAL" clId="{FE2EF813-4673-2348-9C95-17D4989F9947}" dt="2023-04-04T15:46:55.649" v="652"/>
        <pc:sldMkLst>
          <pc:docMk/>
          <pc:sldMk cId="2792747977" sldId="318"/>
        </pc:sldMkLst>
        <pc:spChg chg="add mod">
          <ac:chgData name="Reyes De Luna, Sonia Aide" userId="faafa5f2-6287-4c40-946a-bbd8ed93709c" providerId="ADAL" clId="{FE2EF813-4673-2348-9C95-17D4989F9947}" dt="2023-04-04T15:46:55.649" v="652"/>
          <ac:spMkLst>
            <pc:docMk/>
            <pc:sldMk cId="2792747977" sldId="318"/>
            <ac:spMk id="3" creationId="{4F3CB707-2FAF-B9D2-DE82-A33A22EDA69A}"/>
          </ac:spMkLst>
        </pc:spChg>
        <pc:spChg chg="mod">
          <ac:chgData name="Reyes De Luna, Sonia Aide" userId="faafa5f2-6287-4c40-946a-bbd8ed93709c" providerId="ADAL" clId="{FE2EF813-4673-2348-9C95-17D4989F9947}" dt="2023-04-04T15:46:55.649" v="652"/>
          <ac:spMkLst>
            <pc:docMk/>
            <pc:sldMk cId="2792747977" sldId="318"/>
            <ac:spMk id="5" creationId="{55257F63-9592-FE8C-B657-605DAA492B1F}"/>
          </ac:spMkLst>
        </pc:spChg>
        <pc:spChg chg="del">
          <ac:chgData name="Reyes De Luna, Sonia Aide" userId="faafa5f2-6287-4c40-946a-bbd8ed93709c" providerId="ADAL" clId="{FE2EF813-4673-2348-9C95-17D4989F9947}" dt="2023-04-04T15:46:55.191" v="651" actId="478"/>
          <ac:spMkLst>
            <pc:docMk/>
            <pc:sldMk cId="2792747977" sldId="318"/>
            <ac:spMk id="7" creationId="{1191E56B-D704-86A2-FDFC-DF8C9DF94DF8}"/>
          </ac:spMkLst>
        </pc:spChg>
        <pc:grpChg chg="add mod">
          <ac:chgData name="Reyes De Luna, Sonia Aide" userId="faafa5f2-6287-4c40-946a-bbd8ed93709c" providerId="ADAL" clId="{FE2EF813-4673-2348-9C95-17D4989F9947}" dt="2023-04-04T15:46:55.649" v="652"/>
          <ac:grpSpMkLst>
            <pc:docMk/>
            <pc:sldMk cId="2792747977" sldId="318"/>
            <ac:grpSpMk id="4" creationId="{40D242EC-C551-2379-5531-DD6DFF7049A1}"/>
          </ac:grpSpMkLst>
        </pc:grpChg>
        <pc:grpChg chg="del">
          <ac:chgData name="Reyes De Luna, Sonia Aide" userId="faafa5f2-6287-4c40-946a-bbd8ed93709c" providerId="ADAL" clId="{FE2EF813-4673-2348-9C95-17D4989F9947}" dt="2023-04-04T15:46:52.708" v="650" actId="478"/>
          <ac:grpSpMkLst>
            <pc:docMk/>
            <pc:sldMk cId="2792747977" sldId="318"/>
            <ac:grpSpMk id="8" creationId="{3F2E9399-B2EE-79E3-6530-D33ED6587834}"/>
          </ac:grpSpMkLst>
        </pc:grpChg>
        <pc:picChg chg="add mod">
          <ac:chgData name="Reyes De Luna, Sonia Aide" userId="faafa5f2-6287-4c40-946a-bbd8ed93709c" providerId="ADAL" clId="{FE2EF813-4673-2348-9C95-17D4989F9947}" dt="2023-04-04T15:11:03.804" v="333"/>
          <ac:picMkLst>
            <pc:docMk/>
            <pc:sldMk cId="2792747977" sldId="318"/>
            <ac:picMk id="2" creationId="{D12FEC8B-F836-FC77-8973-F379E2719902}"/>
          </ac:picMkLst>
        </pc:picChg>
        <pc:cxnChg chg="mod">
          <ac:chgData name="Reyes De Luna, Sonia Aide" userId="faafa5f2-6287-4c40-946a-bbd8ed93709c" providerId="ADAL" clId="{FE2EF813-4673-2348-9C95-17D4989F9947}" dt="2023-04-04T15:46:55.649" v="652"/>
          <ac:cxnSpMkLst>
            <pc:docMk/>
            <pc:sldMk cId="2792747977" sldId="318"/>
            <ac:cxnSpMk id="11" creationId="{353D40E2-101E-5774-4744-4104291C31F0}"/>
          </ac:cxnSpMkLst>
        </pc:cxnChg>
      </pc:sldChg>
      <pc:sldChg chg="add ord">
        <pc:chgData name="Reyes De Luna, Sonia Aide" userId="faafa5f2-6287-4c40-946a-bbd8ed93709c" providerId="ADAL" clId="{FE2EF813-4673-2348-9C95-17D4989F9947}" dt="2023-04-04T14:52:22.038" v="205" actId="20578"/>
        <pc:sldMkLst>
          <pc:docMk/>
          <pc:sldMk cId="2212719681" sldId="319"/>
        </pc:sldMkLst>
      </pc:sldChg>
      <pc:sldChg chg="addSp delSp modSp add mod">
        <pc:chgData name="Reyes De Luna, Sonia Aide" userId="faafa5f2-6287-4c40-946a-bbd8ed93709c" providerId="ADAL" clId="{FE2EF813-4673-2348-9C95-17D4989F9947}" dt="2023-04-04T15:34:15.081" v="523"/>
        <pc:sldMkLst>
          <pc:docMk/>
          <pc:sldMk cId="3965834444" sldId="320"/>
        </pc:sldMkLst>
        <pc:spChg chg="add mod">
          <ac:chgData name="Reyes De Luna, Sonia Aide" userId="faafa5f2-6287-4c40-946a-bbd8ed93709c" providerId="ADAL" clId="{FE2EF813-4673-2348-9C95-17D4989F9947}" dt="2023-04-04T15:34:15.081" v="523"/>
          <ac:spMkLst>
            <pc:docMk/>
            <pc:sldMk cId="3965834444" sldId="320"/>
            <ac:spMk id="3" creationId="{77F53CBD-6B76-EA37-2CF0-85FFE061C1FC}"/>
          </ac:spMkLst>
        </pc:spChg>
        <pc:spChg chg="mod">
          <ac:chgData name="Reyes De Luna, Sonia Aide" userId="faafa5f2-6287-4c40-946a-bbd8ed93709c" providerId="ADAL" clId="{FE2EF813-4673-2348-9C95-17D4989F9947}" dt="2023-04-04T15:34:15.081" v="523"/>
          <ac:spMkLst>
            <pc:docMk/>
            <pc:sldMk cId="3965834444" sldId="320"/>
            <ac:spMk id="5" creationId="{EECE0154-0C10-FEF2-3989-0CE76929EBA8}"/>
          </ac:spMkLst>
        </pc:spChg>
        <pc:spChg chg="del">
          <ac:chgData name="Reyes De Luna, Sonia Aide" userId="faafa5f2-6287-4c40-946a-bbd8ed93709c" providerId="ADAL" clId="{FE2EF813-4673-2348-9C95-17D4989F9947}" dt="2023-04-04T15:34:14.262" v="522" actId="478"/>
          <ac:spMkLst>
            <pc:docMk/>
            <pc:sldMk cId="3965834444" sldId="320"/>
            <ac:spMk id="32" creationId="{877E2D6D-DCD7-C899-93C3-C8B9E78DE9A5}"/>
          </ac:spMkLst>
        </pc:spChg>
        <pc:grpChg chg="add mod">
          <ac:chgData name="Reyes De Luna, Sonia Aide" userId="faafa5f2-6287-4c40-946a-bbd8ed93709c" providerId="ADAL" clId="{FE2EF813-4673-2348-9C95-17D4989F9947}" dt="2023-04-04T15:34:15.081" v="523"/>
          <ac:grpSpMkLst>
            <pc:docMk/>
            <pc:sldMk cId="3965834444" sldId="320"/>
            <ac:grpSpMk id="4" creationId="{3F520380-FEF6-6F48-BE06-805EEA186A14}"/>
          </ac:grpSpMkLst>
        </pc:grpChg>
        <pc:grpChg chg="del">
          <ac:chgData name="Reyes De Luna, Sonia Aide" userId="faafa5f2-6287-4c40-946a-bbd8ed93709c" providerId="ADAL" clId="{FE2EF813-4673-2348-9C95-17D4989F9947}" dt="2023-04-04T15:34:14.262" v="522" actId="478"/>
          <ac:grpSpMkLst>
            <pc:docMk/>
            <pc:sldMk cId="3965834444" sldId="320"/>
            <ac:grpSpMk id="25" creationId="{8F45AE48-85AE-E6B3-E6E7-80D18BEB0CF1}"/>
          </ac:grpSpMkLst>
        </pc:grpChg>
        <pc:picChg chg="add del mod">
          <ac:chgData name="Reyes De Luna, Sonia Aide" userId="faafa5f2-6287-4c40-946a-bbd8ed93709c" providerId="ADAL" clId="{FE2EF813-4673-2348-9C95-17D4989F9947}" dt="2023-04-04T15:08:54.917" v="314" actId="478"/>
          <ac:picMkLst>
            <pc:docMk/>
            <pc:sldMk cId="3965834444" sldId="320"/>
            <ac:picMk id="2" creationId="{C17E0FE6-ADF9-D997-3CDA-CD91019FE454}"/>
          </ac:picMkLst>
        </pc:picChg>
        <pc:cxnChg chg="mod">
          <ac:chgData name="Reyes De Luna, Sonia Aide" userId="faafa5f2-6287-4c40-946a-bbd8ed93709c" providerId="ADAL" clId="{FE2EF813-4673-2348-9C95-17D4989F9947}" dt="2023-04-04T15:34:15.081" v="523"/>
          <ac:cxnSpMkLst>
            <pc:docMk/>
            <pc:sldMk cId="3965834444" sldId="320"/>
            <ac:cxnSpMk id="6" creationId="{4B265B8B-1FD1-015C-553B-517F5F5E6035}"/>
          </ac:cxnSpMkLst>
        </pc:cxnChg>
      </pc:sldChg>
      <pc:sldChg chg="addSp delSp modSp mod">
        <pc:chgData name="Reyes De Luna, Sonia Aide" userId="faafa5f2-6287-4c40-946a-bbd8ed93709c" providerId="ADAL" clId="{FE2EF813-4673-2348-9C95-17D4989F9947}" dt="2023-04-04T15:35:23.048" v="533"/>
        <pc:sldMkLst>
          <pc:docMk/>
          <pc:sldMk cId="2044941274" sldId="2076136395"/>
        </pc:sldMkLst>
        <pc:spChg chg="add mod">
          <ac:chgData name="Reyes De Luna, Sonia Aide" userId="faafa5f2-6287-4c40-946a-bbd8ed93709c" providerId="ADAL" clId="{FE2EF813-4673-2348-9C95-17D4989F9947}" dt="2023-04-04T15:35:23.048" v="533"/>
          <ac:spMkLst>
            <pc:docMk/>
            <pc:sldMk cId="2044941274" sldId="2076136395"/>
            <ac:spMk id="5" creationId="{64543686-CCA8-EE5B-FEA8-40F27C32DECA}"/>
          </ac:spMkLst>
        </pc:spChg>
        <pc:spChg chg="mod">
          <ac:chgData name="Reyes De Luna, Sonia Aide" userId="faafa5f2-6287-4c40-946a-bbd8ed93709c" providerId="ADAL" clId="{FE2EF813-4673-2348-9C95-17D4989F9947}" dt="2023-04-04T15:35:23.048" v="533"/>
          <ac:spMkLst>
            <pc:docMk/>
            <pc:sldMk cId="2044941274" sldId="2076136395"/>
            <ac:spMk id="9" creationId="{FC4ABF22-558E-FBFF-B286-2DA549B5CB0F}"/>
          </ac:spMkLst>
        </pc:spChg>
        <pc:grpChg chg="add mod">
          <ac:chgData name="Reyes De Luna, Sonia Aide" userId="faafa5f2-6287-4c40-946a-bbd8ed93709c" providerId="ADAL" clId="{FE2EF813-4673-2348-9C95-17D4989F9947}" dt="2023-04-04T15:35:23.048" v="533"/>
          <ac:grpSpMkLst>
            <pc:docMk/>
            <pc:sldMk cId="2044941274" sldId="2076136395"/>
            <ac:grpSpMk id="7" creationId="{D6C3425C-3CAC-0CB4-2C42-B32CF62ECFF0}"/>
          </ac:grpSpMkLst>
        </pc:grpChg>
        <pc:grpChg chg="del">
          <ac:chgData name="Reyes De Luna, Sonia Aide" userId="faafa5f2-6287-4c40-946a-bbd8ed93709c" providerId="ADAL" clId="{FE2EF813-4673-2348-9C95-17D4989F9947}" dt="2023-04-04T15:35:22.325" v="532" actId="478"/>
          <ac:grpSpMkLst>
            <pc:docMk/>
            <pc:sldMk cId="2044941274" sldId="2076136395"/>
            <ac:grpSpMk id="33" creationId="{9490919B-0DF3-A610-34D1-61E8A114602E}"/>
          </ac:grpSpMkLst>
        </pc:grpChg>
        <pc:picChg chg="add mod">
          <ac:chgData name="Reyes De Luna, Sonia Aide" userId="faafa5f2-6287-4c40-946a-bbd8ed93709c" providerId="ADAL" clId="{FE2EF813-4673-2348-9C95-17D4989F9947}" dt="2023-04-04T15:09:02.003" v="315"/>
          <ac:picMkLst>
            <pc:docMk/>
            <pc:sldMk cId="2044941274" sldId="2076136395"/>
            <ac:picMk id="3" creationId="{48B91C4D-A6BC-EFCA-B301-F9D55FA2B824}"/>
          </ac:picMkLst>
        </pc:picChg>
        <pc:cxnChg chg="mod">
          <ac:chgData name="Reyes De Luna, Sonia Aide" userId="faafa5f2-6287-4c40-946a-bbd8ed93709c" providerId="ADAL" clId="{FE2EF813-4673-2348-9C95-17D4989F9947}" dt="2023-04-04T15:35:23.048" v="533"/>
          <ac:cxnSpMkLst>
            <pc:docMk/>
            <pc:sldMk cId="2044941274" sldId="2076136395"/>
            <ac:cxnSpMk id="10" creationId="{7EE496F0-3AA5-BBCC-4A57-9CC9C90E2630}"/>
          </ac:cxnSpMkLst>
        </pc:cxnChg>
      </pc:sldChg>
      <pc:sldChg chg="delSp modSp mod ord">
        <pc:chgData name="Reyes De Luna, Sonia Aide" userId="faafa5f2-6287-4c40-946a-bbd8ed93709c" providerId="ADAL" clId="{FE2EF813-4673-2348-9C95-17D4989F9947}" dt="2023-04-04T15:11:54.102" v="339" actId="478"/>
        <pc:sldMkLst>
          <pc:docMk/>
          <pc:sldMk cId="2310504241" sldId="2076136398"/>
        </pc:sldMkLst>
        <pc:picChg chg="del mod">
          <ac:chgData name="Reyes De Luna, Sonia Aide" userId="faafa5f2-6287-4c40-946a-bbd8ed93709c" providerId="ADAL" clId="{FE2EF813-4673-2348-9C95-17D4989F9947}" dt="2023-04-04T15:11:54.102" v="339" actId="478"/>
          <ac:picMkLst>
            <pc:docMk/>
            <pc:sldMk cId="2310504241" sldId="2076136398"/>
            <ac:picMk id="2" creationId="{4DDF0E8C-B330-0343-6101-E1570A5BD1D0}"/>
          </ac:picMkLst>
        </pc:picChg>
      </pc:sldChg>
      <pc:sldChg chg="addSp delSp modSp mod ord">
        <pc:chgData name="Reyes De Luna, Sonia Aide" userId="faafa5f2-6287-4c40-946a-bbd8ed93709c" providerId="ADAL" clId="{FE2EF813-4673-2348-9C95-17D4989F9947}" dt="2023-04-04T15:12:11.386" v="342" actId="478"/>
        <pc:sldMkLst>
          <pc:docMk/>
          <pc:sldMk cId="3036406351" sldId="2076136399"/>
        </pc:sldMkLst>
        <pc:picChg chg="add del mod">
          <ac:chgData name="Reyes De Luna, Sonia Aide" userId="faafa5f2-6287-4c40-946a-bbd8ed93709c" providerId="ADAL" clId="{FE2EF813-4673-2348-9C95-17D4989F9947}" dt="2023-04-04T15:11:45.461" v="337" actId="478"/>
          <ac:picMkLst>
            <pc:docMk/>
            <pc:sldMk cId="3036406351" sldId="2076136399"/>
            <ac:picMk id="2" creationId="{D99123B7-8328-1CF0-F85C-8F3066DCBE59}"/>
          </ac:picMkLst>
        </pc:picChg>
        <pc:picChg chg="del">
          <ac:chgData name="Reyes De Luna, Sonia Aide" userId="faafa5f2-6287-4c40-946a-bbd8ed93709c" providerId="ADAL" clId="{FE2EF813-4673-2348-9C95-17D4989F9947}" dt="2023-04-04T15:12:11.386" v="342" actId="478"/>
          <ac:picMkLst>
            <pc:docMk/>
            <pc:sldMk cId="3036406351" sldId="2076136399"/>
            <ac:picMk id="3" creationId="{5C56F062-4A5C-17B1-54A6-94AF8A6E5A72}"/>
          </ac:picMkLst>
        </pc:picChg>
        <pc:picChg chg="del">
          <ac:chgData name="Reyes De Luna, Sonia Aide" userId="faafa5f2-6287-4c40-946a-bbd8ed93709c" providerId="ADAL" clId="{FE2EF813-4673-2348-9C95-17D4989F9947}" dt="2023-04-04T15:10:06.129" v="328" actId="478"/>
          <ac:picMkLst>
            <pc:docMk/>
            <pc:sldMk cId="3036406351" sldId="2076136399"/>
            <ac:picMk id="15" creationId="{2EDF8CC0-4294-F862-EE5B-1662B2D12D83}"/>
          </ac:picMkLst>
        </pc:picChg>
      </pc:sldChg>
      <pc:sldChg chg="addSp modSp ord">
        <pc:chgData name="Reyes De Luna, Sonia Aide" userId="faafa5f2-6287-4c40-946a-bbd8ed93709c" providerId="ADAL" clId="{FE2EF813-4673-2348-9C95-17D4989F9947}" dt="2023-04-04T15:09:06.591" v="316"/>
        <pc:sldMkLst>
          <pc:docMk/>
          <pc:sldMk cId="164414599" sldId="2076136400"/>
        </pc:sldMkLst>
        <pc:picChg chg="add mod">
          <ac:chgData name="Reyes De Luna, Sonia Aide" userId="faafa5f2-6287-4c40-946a-bbd8ed93709c" providerId="ADAL" clId="{FE2EF813-4673-2348-9C95-17D4989F9947}" dt="2023-04-04T15:09:06.591" v="316"/>
          <ac:picMkLst>
            <pc:docMk/>
            <pc:sldMk cId="164414599" sldId="2076136400"/>
            <ac:picMk id="2" creationId="{4A46210D-29B8-D944-3580-F561FB1677C4}"/>
          </ac:picMkLst>
        </pc:picChg>
      </pc:sldChg>
      <pc:sldChg chg="addSp delSp modSp mod delAnim">
        <pc:chgData name="Reyes De Luna, Sonia Aide" userId="faafa5f2-6287-4c40-946a-bbd8ed93709c" providerId="ADAL" clId="{FE2EF813-4673-2348-9C95-17D4989F9947}" dt="2023-04-04T15:35:35.859" v="535"/>
        <pc:sldMkLst>
          <pc:docMk/>
          <pc:sldMk cId="3022210618" sldId="2076136401"/>
        </pc:sldMkLst>
        <pc:spChg chg="del">
          <ac:chgData name="Reyes De Luna, Sonia Aide" userId="faafa5f2-6287-4c40-946a-bbd8ed93709c" providerId="ADAL" clId="{FE2EF813-4673-2348-9C95-17D4989F9947}" dt="2023-04-04T15:35:34.439" v="534" actId="478"/>
          <ac:spMkLst>
            <pc:docMk/>
            <pc:sldMk cId="3022210618" sldId="2076136401"/>
            <ac:spMk id="6" creationId="{DC006622-E9EB-9848-60F3-168EF3C27694}"/>
          </ac:spMkLst>
        </pc:spChg>
        <pc:spChg chg="add mod">
          <ac:chgData name="Reyes De Luna, Sonia Aide" userId="faafa5f2-6287-4c40-946a-bbd8ed93709c" providerId="ADAL" clId="{FE2EF813-4673-2348-9C95-17D4989F9947}" dt="2023-04-04T15:35:35.859" v="535"/>
          <ac:spMkLst>
            <pc:docMk/>
            <pc:sldMk cId="3022210618" sldId="2076136401"/>
            <ac:spMk id="7" creationId="{1D6ADDBA-23A0-3F0C-A751-4D27B1186164}"/>
          </ac:spMkLst>
        </pc:spChg>
        <pc:spChg chg="del">
          <ac:chgData name="Reyes De Luna, Sonia Aide" userId="faafa5f2-6287-4c40-946a-bbd8ed93709c" providerId="ADAL" clId="{FE2EF813-4673-2348-9C95-17D4989F9947}" dt="2023-04-04T15:35:34.439" v="534" actId="478"/>
          <ac:spMkLst>
            <pc:docMk/>
            <pc:sldMk cId="3022210618" sldId="2076136401"/>
            <ac:spMk id="8" creationId="{0781BF6B-4A5E-A76A-BFCA-E8DC897BC5A1}"/>
          </ac:spMkLst>
        </pc:spChg>
        <pc:spChg chg="mod">
          <ac:chgData name="Reyes De Luna, Sonia Aide" userId="faafa5f2-6287-4c40-946a-bbd8ed93709c" providerId="ADAL" clId="{FE2EF813-4673-2348-9C95-17D4989F9947}" dt="2023-04-04T15:35:35.859" v="535"/>
          <ac:spMkLst>
            <pc:docMk/>
            <pc:sldMk cId="3022210618" sldId="2076136401"/>
            <ac:spMk id="10" creationId="{57AE4584-CD8A-2B27-4640-94E79BA9B4CA}"/>
          </ac:spMkLst>
        </pc:spChg>
        <pc:grpChg chg="add mod">
          <ac:chgData name="Reyes De Luna, Sonia Aide" userId="faafa5f2-6287-4c40-946a-bbd8ed93709c" providerId="ADAL" clId="{FE2EF813-4673-2348-9C95-17D4989F9947}" dt="2023-04-04T15:35:35.859" v="535"/>
          <ac:grpSpMkLst>
            <pc:docMk/>
            <pc:sldMk cId="3022210618" sldId="2076136401"/>
            <ac:grpSpMk id="9" creationId="{40ED7E97-64A8-D976-0F29-1DEF8801A401}"/>
          </ac:grpSpMkLst>
        </pc:grpChg>
        <pc:picChg chg="add mod">
          <ac:chgData name="Reyes De Luna, Sonia Aide" userId="faafa5f2-6287-4c40-946a-bbd8ed93709c" providerId="ADAL" clId="{FE2EF813-4673-2348-9C95-17D4989F9947}" dt="2023-04-04T15:10:34.849" v="329"/>
          <ac:picMkLst>
            <pc:docMk/>
            <pc:sldMk cId="3022210618" sldId="2076136401"/>
            <ac:picMk id="2" creationId="{85016D0E-40C7-21A4-2C35-1FA39C6BAAFB}"/>
          </ac:picMkLst>
        </pc:picChg>
        <pc:picChg chg="mod">
          <ac:chgData name="Reyes De Luna, Sonia Aide" userId="faafa5f2-6287-4c40-946a-bbd8ed93709c" providerId="ADAL" clId="{FE2EF813-4673-2348-9C95-17D4989F9947}" dt="2023-04-04T14:28:06.163" v="1" actId="1076"/>
          <ac:picMkLst>
            <pc:docMk/>
            <pc:sldMk cId="3022210618" sldId="2076136401"/>
            <ac:picMk id="3" creationId="{97C89B70-EF02-7CD2-8BA6-A8D10423ABE3}"/>
          </ac:picMkLst>
        </pc:picChg>
        <pc:cxnChg chg="mod">
          <ac:chgData name="Reyes De Luna, Sonia Aide" userId="faafa5f2-6287-4c40-946a-bbd8ed93709c" providerId="ADAL" clId="{FE2EF813-4673-2348-9C95-17D4989F9947}" dt="2023-04-04T15:35:35.859" v="535"/>
          <ac:cxnSpMkLst>
            <pc:docMk/>
            <pc:sldMk cId="3022210618" sldId="2076136401"/>
            <ac:cxnSpMk id="11" creationId="{9C4F81BE-0190-2D19-F467-34129404F5B8}"/>
          </ac:cxnSpMkLst>
        </pc:cxnChg>
        <pc:cxnChg chg="del">
          <ac:chgData name="Reyes De Luna, Sonia Aide" userId="faafa5f2-6287-4c40-946a-bbd8ed93709c" providerId="ADAL" clId="{FE2EF813-4673-2348-9C95-17D4989F9947}" dt="2023-04-04T15:35:34.439" v="534" actId="478"/>
          <ac:cxnSpMkLst>
            <pc:docMk/>
            <pc:sldMk cId="3022210618" sldId="2076136401"/>
            <ac:cxnSpMk id="35" creationId="{7B157E59-67A7-87DF-7794-7A2C460E40A6}"/>
          </ac:cxnSpMkLst>
        </pc:cxnChg>
      </pc:sldChg>
      <pc:sldChg chg="addSp delSp mod ord">
        <pc:chgData name="Reyes De Luna, Sonia Aide" userId="faafa5f2-6287-4c40-946a-bbd8ed93709c" providerId="ADAL" clId="{FE2EF813-4673-2348-9C95-17D4989F9947}" dt="2023-04-04T15:12:02.371" v="341" actId="478"/>
        <pc:sldMkLst>
          <pc:docMk/>
          <pc:sldMk cId="2149847872" sldId="2076136402"/>
        </pc:sldMkLst>
        <pc:picChg chg="add del">
          <ac:chgData name="Reyes De Luna, Sonia Aide" userId="faafa5f2-6287-4c40-946a-bbd8ed93709c" providerId="ADAL" clId="{FE2EF813-4673-2348-9C95-17D4989F9947}" dt="2023-04-04T15:12:02.371" v="341" actId="478"/>
          <ac:picMkLst>
            <pc:docMk/>
            <pc:sldMk cId="2149847872" sldId="2076136402"/>
            <ac:picMk id="2" creationId="{8DBD0A17-F064-7A5B-11BC-2373D6985D12}"/>
          </ac:picMkLst>
        </pc:picChg>
      </pc:sldChg>
      <pc:sldChg chg="addSp delSp modSp mod ord addAnim delAnim">
        <pc:chgData name="Reyes De Luna, Sonia Aide" userId="faafa5f2-6287-4c40-946a-bbd8ed93709c" providerId="ADAL" clId="{FE2EF813-4673-2348-9C95-17D4989F9947}" dt="2023-04-04T15:36:59.309" v="559"/>
        <pc:sldMkLst>
          <pc:docMk/>
          <pc:sldMk cId="998986443" sldId="2076136403"/>
        </pc:sldMkLst>
        <pc:spChg chg="add del">
          <ac:chgData name="Reyes De Luna, Sonia Aide" userId="faafa5f2-6287-4c40-946a-bbd8ed93709c" providerId="ADAL" clId="{FE2EF813-4673-2348-9C95-17D4989F9947}" dt="2023-04-04T15:36:56.122" v="557" actId="478"/>
          <ac:spMkLst>
            <pc:docMk/>
            <pc:sldMk cId="998986443" sldId="2076136403"/>
            <ac:spMk id="4" creationId="{A3E6D225-8651-1510-6DE2-1FEC752A7DAC}"/>
          </ac:spMkLst>
        </pc:spChg>
        <pc:spChg chg="add del">
          <ac:chgData name="Reyes De Luna, Sonia Aide" userId="faafa5f2-6287-4c40-946a-bbd8ed93709c" providerId="ADAL" clId="{FE2EF813-4673-2348-9C95-17D4989F9947}" dt="2023-04-04T15:36:58.605" v="558" actId="478"/>
          <ac:spMkLst>
            <pc:docMk/>
            <pc:sldMk cId="998986443" sldId="2076136403"/>
            <ac:spMk id="6" creationId="{DC006622-E9EB-9848-60F3-168EF3C27694}"/>
          </ac:spMkLst>
        </pc:spChg>
        <pc:spChg chg="add mod">
          <ac:chgData name="Reyes De Luna, Sonia Aide" userId="faafa5f2-6287-4c40-946a-bbd8ed93709c" providerId="ADAL" clId="{FE2EF813-4673-2348-9C95-17D4989F9947}" dt="2023-04-04T15:36:59.309" v="559"/>
          <ac:spMkLst>
            <pc:docMk/>
            <pc:sldMk cId="998986443" sldId="2076136403"/>
            <ac:spMk id="7" creationId="{7FF9A9A7-3B5A-24AB-4FF7-7A7270339F2B}"/>
          </ac:spMkLst>
        </pc:spChg>
        <pc:spChg chg="mod">
          <ac:chgData name="Reyes De Luna, Sonia Aide" userId="faafa5f2-6287-4c40-946a-bbd8ed93709c" providerId="ADAL" clId="{FE2EF813-4673-2348-9C95-17D4989F9947}" dt="2023-04-04T15:36:59.309" v="559"/>
          <ac:spMkLst>
            <pc:docMk/>
            <pc:sldMk cId="998986443" sldId="2076136403"/>
            <ac:spMk id="10" creationId="{76121EF4-0DFE-1C04-E005-4BFD27161924}"/>
          </ac:spMkLst>
        </pc:spChg>
        <pc:grpChg chg="add mod">
          <ac:chgData name="Reyes De Luna, Sonia Aide" userId="faafa5f2-6287-4c40-946a-bbd8ed93709c" providerId="ADAL" clId="{FE2EF813-4673-2348-9C95-17D4989F9947}" dt="2023-04-04T15:36:59.309" v="559"/>
          <ac:grpSpMkLst>
            <pc:docMk/>
            <pc:sldMk cId="998986443" sldId="2076136403"/>
            <ac:grpSpMk id="9" creationId="{F0A81354-4551-17AA-6160-E1884F7FB570}"/>
          </ac:grpSpMkLst>
        </pc:grpChg>
        <pc:picChg chg="add del mod">
          <ac:chgData name="Reyes De Luna, Sonia Aide" userId="faafa5f2-6287-4c40-946a-bbd8ed93709c" providerId="ADAL" clId="{FE2EF813-4673-2348-9C95-17D4989F9947}" dt="2023-04-04T15:10:48.941" v="331" actId="478"/>
          <ac:picMkLst>
            <pc:docMk/>
            <pc:sldMk cId="998986443" sldId="2076136403"/>
            <ac:picMk id="2" creationId="{C6A1DEC0-A174-36CE-F45D-070EC4560E34}"/>
          </ac:picMkLst>
        </pc:picChg>
        <pc:cxnChg chg="mod">
          <ac:chgData name="Reyes De Luna, Sonia Aide" userId="faafa5f2-6287-4c40-946a-bbd8ed93709c" providerId="ADAL" clId="{FE2EF813-4673-2348-9C95-17D4989F9947}" dt="2023-04-04T15:36:59.309" v="559"/>
          <ac:cxnSpMkLst>
            <pc:docMk/>
            <pc:sldMk cId="998986443" sldId="2076136403"/>
            <ac:cxnSpMk id="11" creationId="{BAF86E68-2D05-A19B-AA65-2FF8AFE08CED}"/>
          </ac:cxnSpMkLst>
        </pc:cxnChg>
        <pc:cxnChg chg="add del">
          <ac:chgData name="Reyes De Luna, Sonia Aide" userId="faafa5f2-6287-4c40-946a-bbd8ed93709c" providerId="ADAL" clId="{FE2EF813-4673-2348-9C95-17D4989F9947}" dt="2023-04-04T15:36:58.605" v="558" actId="478"/>
          <ac:cxnSpMkLst>
            <pc:docMk/>
            <pc:sldMk cId="998986443" sldId="2076136403"/>
            <ac:cxnSpMk id="35" creationId="{7B157E59-67A7-87DF-7794-7A2C460E40A6}"/>
          </ac:cxnSpMkLst>
        </pc:cxnChg>
      </pc:sldChg>
      <pc:sldChg chg="addSp delSp modSp mod ord">
        <pc:chgData name="Reyes De Luna, Sonia Aide" userId="faafa5f2-6287-4c40-946a-bbd8ed93709c" providerId="ADAL" clId="{FE2EF813-4673-2348-9C95-17D4989F9947}" dt="2023-04-04T15:35:05.864" v="531" actId="692"/>
        <pc:sldMkLst>
          <pc:docMk/>
          <pc:sldMk cId="73665500" sldId="2076136404"/>
        </pc:sldMkLst>
        <pc:spChg chg="add mod">
          <ac:chgData name="Reyes De Luna, Sonia Aide" userId="faafa5f2-6287-4c40-946a-bbd8ed93709c" providerId="ADAL" clId="{FE2EF813-4673-2348-9C95-17D4989F9947}" dt="2023-04-04T15:34:57.074" v="530" actId="692"/>
          <ac:spMkLst>
            <pc:docMk/>
            <pc:sldMk cId="73665500" sldId="2076136404"/>
            <ac:spMk id="3" creationId="{51A5CEAA-5F9B-743F-C392-E79011DB2461}"/>
          </ac:spMkLst>
        </pc:spChg>
        <pc:spChg chg="mod">
          <ac:chgData name="Reyes De Luna, Sonia Aide" userId="faafa5f2-6287-4c40-946a-bbd8ed93709c" providerId="ADAL" clId="{FE2EF813-4673-2348-9C95-17D4989F9947}" dt="2023-04-04T15:34:36.326" v="529" actId="207"/>
          <ac:spMkLst>
            <pc:docMk/>
            <pc:sldMk cId="73665500" sldId="2076136404"/>
            <ac:spMk id="10" creationId="{92F71D79-1F37-5ED6-F072-3682880878F5}"/>
          </ac:spMkLst>
        </pc:spChg>
        <pc:grpChg chg="add mod">
          <ac:chgData name="Reyes De Luna, Sonia Aide" userId="faafa5f2-6287-4c40-946a-bbd8ed93709c" providerId="ADAL" clId="{FE2EF813-4673-2348-9C95-17D4989F9947}" dt="2023-04-04T15:34:28.672" v="528"/>
          <ac:grpSpMkLst>
            <pc:docMk/>
            <pc:sldMk cId="73665500" sldId="2076136404"/>
            <ac:grpSpMk id="9" creationId="{FFD9AA8D-A31A-503D-D40B-062449F91BFD}"/>
          </ac:grpSpMkLst>
        </pc:grpChg>
        <pc:grpChg chg="del">
          <ac:chgData name="Reyes De Luna, Sonia Aide" userId="faafa5f2-6287-4c40-946a-bbd8ed93709c" providerId="ADAL" clId="{FE2EF813-4673-2348-9C95-17D4989F9947}" dt="2023-04-04T15:34:27.439" v="527" actId="478"/>
          <ac:grpSpMkLst>
            <pc:docMk/>
            <pc:sldMk cId="73665500" sldId="2076136404"/>
            <ac:grpSpMk id="33" creationId="{9490919B-0DF3-A610-34D1-61E8A114602E}"/>
          </ac:grpSpMkLst>
        </pc:grpChg>
        <pc:picChg chg="mod">
          <ac:chgData name="Reyes De Luna, Sonia Aide" userId="faafa5f2-6287-4c40-946a-bbd8ed93709c" providerId="ADAL" clId="{FE2EF813-4673-2348-9C95-17D4989F9947}" dt="2023-04-04T15:11:23.821" v="335" actId="1076"/>
          <ac:picMkLst>
            <pc:docMk/>
            <pc:sldMk cId="73665500" sldId="2076136404"/>
            <ac:picMk id="2" creationId="{696459E0-D8D0-D6F6-8A7F-9D2CBDFB03E0}"/>
          </ac:picMkLst>
        </pc:picChg>
        <pc:picChg chg="del">
          <ac:chgData name="Reyes De Luna, Sonia Aide" userId="faafa5f2-6287-4c40-946a-bbd8ed93709c" providerId="ADAL" clId="{FE2EF813-4673-2348-9C95-17D4989F9947}" dt="2023-04-04T15:09:14.497" v="317" actId="478"/>
          <ac:picMkLst>
            <pc:docMk/>
            <pc:sldMk cId="73665500" sldId="2076136404"/>
            <ac:picMk id="5" creationId="{D709B9BD-8A68-82BC-15AC-C3AB998B815F}"/>
          </ac:picMkLst>
        </pc:picChg>
        <pc:cxnChg chg="mod">
          <ac:chgData name="Reyes De Luna, Sonia Aide" userId="faafa5f2-6287-4c40-946a-bbd8ed93709c" providerId="ADAL" clId="{FE2EF813-4673-2348-9C95-17D4989F9947}" dt="2023-04-04T15:35:05.864" v="531" actId="692"/>
          <ac:cxnSpMkLst>
            <pc:docMk/>
            <pc:sldMk cId="73665500" sldId="2076136404"/>
            <ac:cxnSpMk id="11" creationId="{A0024262-7345-9A5C-3A37-972185644E50}"/>
          </ac:cxnSpMkLst>
        </pc:cxnChg>
      </pc:sldChg>
      <pc:sldChg chg="del">
        <pc:chgData name="Reyes De Luna, Sonia Aide" userId="faafa5f2-6287-4c40-946a-bbd8ed93709c" providerId="ADAL" clId="{FE2EF813-4673-2348-9C95-17D4989F9947}" dt="2023-04-04T15:45:43.787" v="642" actId="2696"/>
        <pc:sldMkLst>
          <pc:docMk/>
          <pc:sldMk cId="710254920" sldId="2076136406"/>
        </pc:sldMkLst>
      </pc:sldChg>
      <pc:sldChg chg="addSp delSp modSp mod">
        <pc:chgData name="Reyes De Luna, Sonia Aide" userId="faafa5f2-6287-4c40-946a-bbd8ed93709c" providerId="ADAL" clId="{FE2EF813-4673-2348-9C95-17D4989F9947}" dt="2023-04-04T15:45:02.013" v="636" actId="108"/>
        <pc:sldMkLst>
          <pc:docMk/>
          <pc:sldMk cId="3467338199" sldId="2076136407"/>
        </pc:sldMkLst>
        <pc:spChg chg="add del mod">
          <ac:chgData name="Reyes De Luna, Sonia Aide" userId="faafa5f2-6287-4c40-946a-bbd8ed93709c" providerId="ADAL" clId="{FE2EF813-4673-2348-9C95-17D4989F9947}" dt="2023-04-04T15:43:46.155" v="624" actId="478"/>
          <ac:spMkLst>
            <pc:docMk/>
            <pc:sldMk cId="3467338199" sldId="2076136407"/>
            <ac:spMk id="4" creationId="{1DFC4CD9-FEF4-5E52-CD2E-8ED01490D206}"/>
          </ac:spMkLst>
        </pc:spChg>
        <pc:spChg chg="mod">
          <ac:chgData name="Reyes De Luna, Sonia Aide" userId="faafa5f2-6287-4c40-946a-bbd8ed93709c" providerId="ADAL" clId="{FE2EF813-4673-2348-9C95-17D4989F9947}" dt="2023-04-04T15:43:42.487" v="623" actId="207"/>
          <ac:spMkLst>
            <pc:docMk/>
            <pc:sldMk cId="3467338199" sldId="2076136407"/>
            <ac:spMk id="14" creationId="{9E23C2F3-9155-511B-DF74-893B7B706196}"/>
          </ac:spMkLst>
        </pc:spChg>
        <pc:spChg chg="mod">
          <ac:chgData name="Reyes De Luna, Sonia Aide" userId="faafa5f2-6287-4c40-946a-bbd8ed93709c" providerId="ADAL" clId="{FE2EF813-4673-2348-9C95-17D4989F9947}" dt="2023-04-04T15:45:02.013" v="636" actId="108"/>
          <ac:spMkLst>
            <pc:docMk/>
            <pc:sldMk cId="3467338199" sldId="2076136407"/>
            <ac:spMk id="15" creationId="{6DD3892C-F82B-5019-7DF9-F800594C5460}"/>
          </ac:spMkLst>
        </pc:spChg>
        <pc:spChg chg="mod">
          <ac:chgData name="Reyes De Luna, Sonia Aide" userId="faafa5f2-6287-4c40-946a-bbd8ed93709c" providerId="ADAL" clId="{FE2EF813-4673-2348-9C95-17D4989F9947}" dt="2023-04-04T15:43:50.768" v="625" actId="207"/>
          <ac:spMkLst>
            <pc:docMk/>
            <pc:sldMk cId="3467338199" sldId="2076136407"/>
            <ac:spMk id="17" creationId="{9ADD27C1-57DC-1521-BB4B-8932526931F0}"/>
          </ac:spMkLst>
        </pc:spChg>
        <pc:spChg chg="mod">
          <ac:chgData name="Reyes De Luna, Sonia Aide" userId="faafa5f2-6287-4c40-946a-bbd8ed93709c" providerId="ADAL" clId="{FE2EF813-4673-2348-9C95-17D4989F9947}" dt="2023-04-04T15:44:33.765" v="629" actId="1076"/>
          <ac:spMkLst>
            <pc:docMk/>
            <pc:sldMk cId="3467338199" sldId="2076136407"/>
            <ac:spMk id="27" creationId="{52F704AD-5219-8E92-A330-1299C6C8F878}"/>
          </ac:spMkLst>
        </pc:spChg>
        <pc:spChg chg="mod">
          <ac:chgData name="Reyes De Luna, Sonia Aide" userId="faafa5f2-6287-4c40-946a-bbd8ed93709c" providerId="ADAL" clId="{FE2EF813-4673-2348-9C95-17D4989F9947}" dt="2023-04-04T15:44:10.570" v="626" actId="1076"/>
          <ac:spMkLst>
            <pc:docMk/>
            <pc:sldMk cId="3467338199" sldId="2076136407"/>
            <ac:spMk id="34" creationId="{2940C160-482F-9E66-829F-134FFB9E841C}"/>
          </ac:spMkLst>
        </pc:spChg>
        <pc:spChg chg="mod">
          <ac:chgData name="Reyes De Luna, Sonia Aide" userId="faafa5f2-6287-4c40-946a-bbd8ed93709c" providerId="ADAL" clId="{FE2EF813-4673-2348-9C95-17D4989F9947}" dt="2023-04-04T15:44:21.022" v="627" actId="1076"/>
          <ac:spMkLst>
            <pc:docMk/>
            <pc:sldMk cId="3467338199" sldId="2076136407"/>
            <ac:spMk id="35" creationId="{D7C10208-2A48-C8B4-9AF9-CD83F40D0EEA}"/>
          </ac:spMkLst>
        </pc:spChg>
        <pc:spChg chg="mod">
          <ac:chgData name="Reyes De Luna, Sonia Aide" userId="faafa5f2-6287-4c40-946a-bbd8ed93709c" providerId="ADAL" clId="{FE2EF813-4673-2348-9C95-17D4989F9947}" dt="2023-04-04T15:44:39.124" v="634" actId="1038"/>
          <ac:spMkLst>
            <pc:docMk/>
            <pc:sldMk cId="3467338199" sldId="2076136407"/>
            <ac:spMk id="36" creationId="{B1FF3488-751C-C4C5-6F06-0B1A04045CBD}"/>
          </ac:spMkLst>
        </pc:spChg>
        <pc:picChg chg="del">
          <ac:chgData name="Reyes De Luna, Sonia Aide" userId="faafa5f2-6287-4c40-946a-bbd8ed93709c" providerId="ADAL" clId="{FE2EF813-4673-2348-9C95-17D4989F9947}" dt="2023-04-04T15:44:42.605" v="635" actId="478"/>
          <ac:picMkLst>
            <pc:docMk/>
            <pc:sldMk cId="3467338199" sldId="2076136407"/>
            <ac:picMk id="29" creationId="{8791C400-6070-5402-506A-4C690D70A333}"/>
          </ac:picMkLst>
        </pc:picChg>
      </pc:sldChg>
      <pc:sldChg chg="addSp delSp modSp add mod">
        <pc:chgData name="Reyes De Luna, Sonia Aide" userId="faafa5f2-6287-4c40-946a-bbd8ed93709c" providerId="ADAL" clId="{FE2EF813-4673-2348-9C95-17D4989F9947}" dt="2023-04-04T16:38:49.431" v="1086" actId="478"/>
        <pc:sldMkLst>
          <pc:docMk/>
          <pc:sldMk cId="474029041" sldId="2076136408"/>
        </pc:sldMkLst>
        <pc:spChg chg="add del mod">
          <ac:chgData name="Reyes De Luna, Sonia Aide" userId="faafa5f2-6287-4c40-946a-bbd8ed93709c" providerId="ADAL" clId="{FE2EF813-4673-2348-9C95-17D4989F9947}" dt="2023-04-04T15:25:45.664" v="393" actId="478"/>
          <ac:spMkLst>
            <pc:docMk/>
            <pc:sldMk cId="474029041" sldId="2076136408"/>
            <ac:spMk id="2" creationId="{0C9C5D57-DCDE-59D8-F682-C2A94021A034}"/>
          </ac:spMkLst>
        </pc:spChg>
        <pc:spChg chg="add del">
          <ac:chgData name="Reyes De Luna, Sonia Aide" userId="faafa5f2-6287-4c40-946a-bbd8ed93709c" providerId="ADAL" clId="{FE2EF813-4673-2348-9C95-17D4989F9947}" dt="2023-04-04T15:25:54.056" v="395" actId="478"/>
          <ac:spMkLst>
            <pc:docMk/>
            <pc:sldMk cId="474029041" sldId="2076136408"/>
            <ac:spMk id="3" creationId="{C5CA4E0E-777C-D93F-9435-CEA4449BA7AA}"/>
          </ac:spMkLst>
        </pc:spChg>
        <pc:spChg chg="add del mod">
          <ac:chgData name="Reyes De Luna, Sonia Aide" userId="faafa5f2-6287-4c40-946a-bbd8ed93709c" providerId="ADAL" clId="{FE2EF813-4673-2348-9C95-17D4989F9947}" dt="2023-04-04T15:28:59.543" v="410" actId="478"/>
          <ac:spMkLst>
            <pc:docMk/>
            <pc:sldMk cId="474029041" sldId="2076136408"/>
            <ac:spMk id="6" creationId="{96B3C676-0ED5-3471-CCCC-9169170E059E}"/>
          </ac:spMkLst>
        </pc:spChg>
        <pc:spChg chg="add mod">
          <ac:chgData name="Reyes De Luna, Sonia Aide" userId="faafa5f2-6287-4c40-946a-bbd8ed93709c" providerId="ADAL" clId="{FE2EF813-4673-2348-9C95-17D4989F9947}" dt="2023-04-04T15:29:07.923" v="413" actId="1076"/>
          <ac:spMkLst>
            <pc:docMk/>
            <pc:sldMk cId="474029041" sldId="2076136408"/>
            <ac:spMk id="10" creationId="{3D405E3E-185A-957C-9445-BF0131C127F4}"/>
          </ac:spMkLst>
        </pc:spChg>
        <pc:spChg chg="del mod">
          <ac:chgData name="Reyes De Luna, Sonia Aide" userId="faafa5f2-6287-4c40-946a-bbd8ed93709c" providerId="ADAL" clId="{FE2EF813-4673-2348-9C95-17D4989F9947}" dt="2023-04-04T15:28:58.215" v="409" actId="478"/>
          <ac:spMkLst>
            <pc:docMk/>
            <pc:sldMk cId="474029041" sldId="2076136408"/>
            <ac:spMk id="12" creationId="{5C8A85D9-BA3B-34E1-65ED-C13BE1A17710}"/>
          </ac:spMkLst>
        </pc:spChg>
        <pc:spChg chg="mod">
          <ac:chgData name="Reyes De Luna, Sonia Aide" userId="faafa5f2-6287-4c40-946a-bbd8ed93709c" providerId="ADAL" clId="{FE2EF813-4673-2348-9C95-17D4989F9947}" dt="2023-04-04T15:31:13.291" v="433" actId="207"/>
          <ac:spMkLst>
            <pc:docMk/>
            <pc:sldMk cId="474029041" sldId="2076136408"/>
            <ac:spMk id="17" creationId="{3DFC87B0-799A-C4EE-D680-F89FA1274BED}"/>
          </ac:spMkLst>
        </pc:spChg>
        <pc:spChg chg="add del mod">
          <ac:chgData name="Reyes De Luna, Sonia Aide" userId="faafa5f2-6287-4c40-946a-bbd8ed93709c" providerId="ADAL" clId="{FE2EF813-4673-2348-9C95-17D4989F9947}" dt="2023-04-04T15:30:08.755" v="422" actId="478"/>
          <ac:spMkLst>
            <pc:docMk/>
            <pc:sldMk cId="474029041" sldId="2076136408"/>
            <ac:spMk id="19" creationId="{71115508-7790-46CF-6311-B9A2D288A087}"/>
          </ac:spMkLst>
        </pc:spChg>
        <pc:spChg chg="add del mod">
          <ac:chgData name="Reyes De Luna, Sonia Aide" userId="faafa5f2-6287-4c40-946a-bbd8ed93709c" providerId="ADAL" clId="{FE2EF813-4673-2348-9C95-17D4989F9947}" dt="2023-04-04T15:31:04.055" v="431" actId="478"/>
          <ac:spMkLst>
            <pc:docMk/>
            <pc:sldMk cId="474029041" sldId="2076136408"/>
            <ac:spMk id="22" creationId="{E124C0B6-0052-5BD0-2A65-8DB69EE8F9AF}"/>
          </ac:spMkLst>
        </pc:spChg>
        <pc:spChg chg="add del mod">
          <ac:chgData name="Reyes De Luna, Sonia Aide" userId="faafa5f2-6287-4c40-946a-bbd8ed93709c" providerId="ADAL" clId="{FE2EF813-4673-2348-9C95-17D4989F9947}" dt="2023-04-04T15:32:59.739" v="465" actId="478"/>
          <ac:spMkLst>
            <pc:docMk/>
            <pc:sldMk cId="474029041" sldId="2076136408"/>
            <ac:spMk id="23" creationId="{D61DF539-5D0C-5406-A28F-6EC8DEAF59C4}"/>
          </ac:spMkLst>
        </pc:spChg>
        <pc:spChg chg="add del mod">
          <ac:chgData name="Reyes De Luna, Sonia Aide" userId="faafa5f2-6287-4c40-946a-bbd8ed93709c" providerId="ADAL" clId="{FE2EF813-4673-2348-9C95-17D4989F9947}" dt="2023-04-04T16:38:49.431" v="1086" actId="478"/>
          <ac:spMkLst>
            <pc:docMk/>
            <pc:sldMk cId="474029041" sldId="2076136408"/>
            <ac:spMk id="24" creationId="{E9BAC366-6BD7-27F2-5576-EBE55D524920}"/>
          </ac:spMkLst>
        </pc:spChg>
      </pc:sldChg>
      <pc:sldChg chg="modSp add mod">
        <pc:chgData name="Reyes De Luna, Sonia Aide" userId="faafa5f2-6287-4c40-946a-bbd8ed93709c" providerId="ADAL" clId="{FE2EF813-4673-2348-9C95-17D4989F9947}" dt="2023-04-04T15:33:35.207" v="501" actId="207"/>
        <pc:sldMkLst>
          <pc:docMk/>
          <pc:sldMk cId="3445503704" sldId="2076136409"/>
        </pc:sldMkLst>
        <pc:spChg chg="mod">
          <ac:chgData name="Reyes De Luna, Sonia Aide" userId="faafa5f2-6287-4c40-946a-bbd8ed93709c" providerId="ADAL" clId="{FE2EF813-4673-2348-9C95-17D4989F9947}" dt="2023-04-04T15:33:35.207" v="501" actId="207"/>
          <ac:spMkLst>
            <pc:docMk/>
            <pc:sldMk cId="3445503704" sldId="2076136409"/>
            <ac:spMk id="29" creationId="{662A3C35-0B52-397C-1D75-3BDA2306B5E2}"/>
          </ac:spMkLst>
        </pc:spChg>
      </pc:sldChg>
      <pc:sldChg chg="modSp add mod ord">
        <pc:chgData name="Reyes De Luna, Sonia Aide" userId="faafa5f2-6287-4c40-946a-bbd8ed93709c" providerId="ADAL" clId="{FE2EF813-4673-2348-9C95-17D4989F9947}" dt="2023-04-04T15:24:08.903" v="384"/>
        <pc:sldMkLst>
          <pc:docMk/>
          <pc:sldMk cId="2834957214" sldId="2076136410"/>
        </pc:sldMkLst>
        <pc:spChg chg="mod">
          <ac:chgData name="Reyes De Luna, Sonia Aide" userId="faafa5f2-6287-4c40-946a-bbd8ed93709c" providerId="ADAL" clId="{FE2EF813-4673-2348-9C95-17D4989F9947}" dt="2023-04-04T14:39:06.580" v="172" actId="255"/>
          <ac:spMkLst>
            <pc:docMk/>
            <pc:sldMk cId="2834957214" sldId="2076136410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834957214" sldId="2076136410"/>
            <ac:spMk id="17" creationId="{3DFC87B0-799A-C4EE-D680-F89FA1274BED}"/>
          </ac:spMkLst>
        </pc:spChg>
      </pc:sldChg>
      <pc:sldChg chg="addSp delSp modSp add del mod">
        <pc:chgData name="Reyes De Luna, Sonia Aide" userId="faafa5f2-6287-4c40-946a-bbd8ed93709c" providerId="ADAL" clId="{FE2EF813-4673-2348-9C95-17D4989F9947}" dt="2023-04-04T14:42:32.579" v="178" actId="2696"/>
        <pc:sldMkLst>
          <pc:docMk/>
          <pc:sldMk cId="3821351327" sldId="2076136411"/>
        </pc:sldMkLst>
        <pc:spChg chg="add del mod">
          <ac:chgData name="Reyes De Luna, Sonia Aide" userId="faafa5f2-6287-4c40-946a-bbd8ed93709c" providerId="ADAL" clId="{FE2EF813-4673-2348-9C95-17D4989F9947}" dt="2023-04-04T14:41:31.667" v="174" actId="478"/>
          <ac:spMkLst>
            <pc:docMk/>
            <pc:sldMk cId="3821351327" sldId="2076136411"/>
            <ac:spMk id="2" creationId="{8F4044D4-93E3-02DE-872C-985F6667B444}"/>
          </ac:spMkLst>
        </pc:spChg>
        <pc:spChg chg="add del mod">
          <ac:chgData name="Reyes De Luna, Sonia Aide" userId="faafa5f2-6287-4c40-946a-bbd8ed93709c" providerId="ADAL" clId="{FE2EF813-4673-2348-9C95-17D4989F9947}" dt="2023-04-04T14:41:31.667" v="174" actId="478"/>
          <ac:spMkLst>
            <pc:docMk/>
            <pc:sldMk cId="3821351327" sldId="2076136411"/>
            <ac:spMk id="6" creationId="{20964901-22A3-9B31-A0C5-1E82E65DCBF8}"/>
          </ac:spMkLst>
        </pc:spChg>
        <pc:picChg chg="add del mod">
          <ac:chgData name="Reyes De Luna, Sonia Aide" userId="faafa5f2-6287-4c40-946a-bbd8ed93709c" providerId="ADAL" clId="{FE2EF813-4673-2348-9C95-17D4989F9947}" dt="2023-04-04T14:41:31.667" v="174" actId="478"/>
          <ac:picMkLst>
            <pc:docMk/>
            <pc:sldMk cId="3821351327" sldId="2076136411"/>
            <ac:picMk id="4" creationId="{165AE495-1520-D7B9-0654-8EDAF2E0ADDB}"/>
          </ac:picMkLst>
        </pc:picChg>
      </pc:sldChg>
      <pc:sldChg chg="modSp add mod ord">
        <pc:chgData name="Reyes De Luna, Sonia Aide" userId="faafa5f2-6287-4c40-946a-bbd8ed93709c" providerId="ADAL" clId="{FE2EF813-4673-2348-9C95-17D4989F9947}" dt="2023-04-04T14:44:36.541" v="187" actId="20578"/>
        <pc:sldMkLst>
          <pc:docMk/>
          <pc:sldMk cId="3842550045" sldId="2076136412"/>
        </pc:sldMkLst>
        <pc:spChg chg="mod">
          <ac:chgData name="Reyes De Luna, Sonia Aide" userId="faafa5f2-6287-4c40-946a-bbd8ed93709c" providerId="ADAL" clId="{FE2EF813-4673-2348-9C95-17D4989F9947}" dt="2023-04-04T14:35:53.232" v="103" actId="1076"/>
          <ac:spMkLst>
            <pc:docMk/>
            <pc:sldMk cId="3842550045" sldId="2076136412"/>
            <ac:spMk id="16" creationId="{D5FD1066-7FA1-9BF9-22F0-F52B6DDCD8D0}"/>
          </ac:spMkLst>
        </pc:spChg>
      </pc:sldChg>
      <pc:sldChg chg="modSp add mod ord">
        <pc:chgData name="Reyes De Luna, Sonia Aide" userId="faafa5f2-6287-4c40-946a-bbd8ed93709c" providerId="ADAL" clId="{FE2EF813-4673-2348-9C95-17D4989F9947}" dt="2023-04-04T15:35:49.774" v="536" actId="1076"/>
        <pc:sldMkLst>
          <pc:docMk/>
          <pc:sldMk cId="2836534900" sldId="2076136413"/>
        </pc:sldMkLst>
        <pc:spChg chg="mod">
          <ac:chgData name="Reyes De Luna, Sonia Aide" userId="faafa5f2-6287-4c40-946a-bbd8ed93709c" providerId="ADAL" clId="{FE2EF813-4673-2348-9C95-17D4989F9947}" dt="2023-04-04T14:34:49.482" v="64" actId="255"/>
          <ac:spMkLst>
            <pc:docMk/>
            <pc:sldMk cId="2836534900" sldId="2076136413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5:35:49.774" v="536" actId="1076"/>
          <ac:spMkLst>
            <pc:docMk/>
            <pc:sldMk cId="2836534900" sldId="2076136413"/>
            <ac:spMk id="17" creationId="{3DFC87B0-799A-C4EE-D680-F89FA1274BED}"/>
          </ac:spMkLst>
        </pc:spChg>
        <pc:spChg chg="mod">
          <ac:chgData name="Reyes De Luna, Sonia Aide" userId="faafa5f2-6287-4c40-946a-bbd8ed93709c" providerId="ADAL" clId="{FE2EF813-4673-2348-9C95-17D4989F9947}" dt="2023-04-04T14:33:51.557" v="27" actId="20577"/>
          <ac:spMkLst>
            <pc:docMk/>
            <pc:sldMk cId="2836534900" sldId="2076136413"/>
            <ac:spMk id="48" creationId="{DF3BBE98-CE18-7410-A42D-05AF2CF3A2A6}"/>
          </ac:spMkLst>
        </pc:spChg>
        <pc:spChg chg="mod">
          <ac:chgData name="Reyes De Luna, Sonia Aide" userId="faafa5f2-6287-4c40-946a-bbd8ed93709c" providerId="ADAL" clId="{FE2EF813-4673-2348-9C95-17D4989F9947}" dt="2023-04-04T14:33:55.248" v="28"/>
          <ac:spMkLst>
            <pc:docMk/>
            <pc:sldMk cId="2836534900" sldId="2076136413"/>
            <ac:spMk id="49" creationId="{C81EEB7D-A645-3EE7-6E59-FE643DB0CCB1}"/>
          </ac:spMkLst>
        </pc:spChg>
        <pc:spChg chg="mod">
          <ac:chgData name="Reyes De Luna, Sonia Aide" userId="faafa5f2-6287-4c40-946a-bbd8ed93709c" providerId="ADAL" clId="{FE2EF813-4673-2348-9C95-17D4989F9947}" dt="2023-04-04T14:33:57.328" v="29"/>
          <ac:spMkLst>
            <pc:docMk/>
            <pc:sldMk cId="2836534900" sldId="2076136413"/>
            <ac:spMk id="50" creationId="{1E13DC0E-9361-9034-2A30-6DBBEC58B20D}"/>
          </ac:spMkLst>
        </pc:spChg>
        <pc:spChg chg="mod">
          <ac:chgData name="Reyes De Luna, Sonia Aide" userId="faafa5f2-6287-4c40-946a-bbd8ed93709c" providerId="ADAL" clId="{FE2EF813-4673-2348-9C95-17D4989F9947}" dt="2023-04-04T14:33:59.610" v="30"/>
          <ac:spMkLst>
            <pc:docMk/>
            <pc:sldMk cId="2836534900" sldId="2076136413"/>
            <ac:spMk id="51" creationId="{AB1EF8A2-8534-BEE3-A084-8B5E6BDB1310}"/>
          </ac:spMkLst>
        </pc:spChg>
      </pc:sldChg>
      <pc:sldChg chg="addSp delSp modSp add mod">
        <pc:chgData name="Reyes De Luna, Sonia Aide" userId="faafa5f2-6287-4c40-946a-bbd8ed93709c" providerId="ADAL" clId="{FE2EF813-4673-2348-9C95-17D4989F9947}" dt="2023-04-04T15:24:08.903" v="384"/>
        <pc:sldMkLst>
          <pc:docMk/>
          <pc:sldMk cId="526004311" sldId="2076136414"/>
        </pc:sldMkLst>
        <pc:spChg chg="mo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526004311" sldId="2076136414"/>
            <ac:spMk id="17" creationId="{3DFC87B0-799A-C4EE-D680-F89FA1274BED}"/>
          </ac:spMkLst>
        </pc:spChg>
        <pc:picChg chg="add del mod">
          <ac:chgData name="Reyes De Luna, Sonia Aide" userId="faafa5f2-6287-4c40-946a-bbd8ed93709c" providerId="ADAL" clId="{FE2EF813-4673-2348-9C95-17D4989F9947}" dt="2023-04-04T15:08:50.194" v="312" actId="21"/>
          <ac:picMkLst>
            <pc:docMk/>
            <pc:sldMk cId="526004311" sldId="2076136414"/>
            <ac:picMk id="2" creationId="{0CE104BF-B9A6-56E1-A8DC-7B409E238C90}"/>
          </ac:picMkLst>
        </pc:picChg>
        <pc:picChg chg="mod">
          <ac:chgData name="Reyes De Luna, Sonia Aide" userId="faafa5f2-6287-4c40-946a-bbd8ed93709c" providerId="ADAL" clId="{FE2EF813-4673-2348-9C95-17D4989F9947}" dt="2023-04-04T15:08:40.154" v="306" actId="1076"/>
          <ac:picMkLst>
            <pc:docMk/>
            <pc:sldMk cId="526004311" sldId="2076136414"/>
            <ac:picMk id="11" creationId="{3DC2E0AE-EC86-CD65-A90F-8E712A943723}"/>
          </ac:picMkLst>
        </pc:picChg>
      </pc:sldChg>
      <pc:sldChg chg="modSp add mod modClrScheme chgLayout">
        <pc:chgData name="Reyes De Luna, Sonia Aide" userId="faafa5f2-6287-4c40-946a-bbd8ed93709c" providerId="ADAL" clId="{FE2EF813-4673-2348-9C95-17D4989F9947}" dt="2023-04-04T15:24:08.903" v="384"/>
        <pc:sldMkLst>
          <pc:docMk/>
          <pc:sldMk cId="2499290544" sldId="2076136415"/>
        </pc:sldMkLst>
        <pc:spChg chg="mod or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499290544" sldId="2076136415"/>
            <ac:spMk id="16" creationId="{D5FD1066-7FA1-9BF9-22F0-F52B6DDCD8D0}"/>
          </ac:spMkLst>
        </pc:spChg>
        <pc:spChg chg="mod or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499290544" sldId="2076136415"/>
            <ac:spMk id="17" creationId="{3DFC87B0-799A-C4EE-D680-F89FA1274BED}"/>
          </ac:spMkLst>
        </pc:spChg>
      </pc:sldChg>
      <pc:sldChg chg="modSp add mod modClrScheme chgLayout">
        <pc:chgData name="Reyes De Luna, Sonia Aide" userId="faafa5f2-6287-4c40-946a-bbd8ed93709c" providerId="ADAL" clId="{FE2EF813-4673-2348-9C95-17D4989F9947}" dt="2023-04-04T15:36:24.568" v="544" actId="1076"/>
        <pc:sldMkLst>
          <pc:docMk/>
          <pc:sldMk cId="2538530049" sldId="2076136416"/>
        </pc:sldMkLst>
        <pc:spChg chg="mod ord">
          <ac:chgData name="Reyes De Luna, Sonia Aide" userId="faafa5f2-6287-4c40-946a-bbd8ed93709c" providerId="ADAL" clId="{FE2EF813-4673-2348-9C95-17D4989F9947}" dt="2023-04-04T15:36:17.519" v="543" actId="700"/>
          <ac:spMkLst>
            <pc:docMk/>
            <pc:sldMk cId="2538530049" sldId="2076136416"/>
            <ac:spMk id="16" creationId="{D5FD1066-7FA1-9BF9-22F0-F52B6DDCD8D0}"/>
          </ac:spMkLst>
        </pc:spChg>
        <pc:spChg chg="mod ord">
          <ac:chgData name="Reyes De Luna, Sonia Aide" userId="faafa5f2-6287-4c40-946a-bbd8ed93709c" providerId="ADAL" clId="{FE2EF813-4673-2348-9C95-17D4989F9947}" dt="2023-04-04T15:36:24.568" v="544" actId="1076"/>
          <ac:spMkLst>
            <pc:docMk/>
            <pc:sldMk cId="2538530049" sldId="2076136416"/>
            <ac:spMk id="17" creationId="{3DFC87B0-799A-C4EE-D680-F89FA1274BED}"/>
          </ac:spMkLst>
        </pc:spChg>
      </pc:sldChg>
      <pc:sldChg chg="add">
        <pc:chgData name="Reyes De Luna, Sonia Aide" userId="faafa5f2-6287-4c40-946a-bbd8ed93709c" providerId="ADAL" clId="{FE2EF813-4673-2348-9C95-17D4989F9947}" dt="2023-04-04T14:47:38.924" v="191"/>
        <pc:sldMkLst>
          <pc:docMk/>
          <pc:sldMk cId="1616178473" sldId="2076136417"/>
        </pc:sldMkLst>
      </pc:sldChg>
      <pc:sldChg chg="addSp delSp modSp add mod modClrScheme chgLayout">
        <pc:chgData name="Reyes De Luna, Sonia Aide" userId="faafa5f2-6287-4c40-946a-bbd8ed93709c" providerId="ADAL" clId="{FE2EF813-4673-2348-9C95-17D4989F9947}" dt="2023-04-04T15:45:50.610" v="644" actId="478"/>
        <pc:sldMkLst>
          <pc:docMk/>
          <pc:sldMk cId="2374854904" sldId="2076136418"/>
        </pc:sldMkLst>
        <pc:spChg chg="add del mod ord">
          <ac:chgData name="Reyes De Luna, Sonia Aide" userId="faafa5f2-6287-4c40-946a-bbd8ed93709c" providerId="ADAL" clId="{FE2EF813-4673-2348-9C95-17D4989F9947}" dt="2023-04-04T15:45:50.610" v="644" actId="478"/>
          <ac:spMkLst>
            <pc:docMk/>
            <pc:sldMk cId="2374854904" sldId="2076136418"/>
            <ac:spMk id="4" creationId="{E5272A38-A42D-855A-0BDE-711404878667}"/>
          </ac:spMkLst>
        </pc:spChg>
        <pc:spChg chg="add del mod ord">
          <ac:chgData name="Reyes De Luna, Sonia Aide" userId="faafa5f2-6287-4c40-946a-bbd8ed93709c" providerId="ADAL" clId="{FE2EF813-4673-2348-9C95-17D4989F9947}" dt="2023-04-04T15:45:50.610" v="644" actId="478"/>
          <ac:spMkLst>
            <pc:docMk/>
            <pc:sldMk cId="2374854904" sldId="2076136418"/>
            <ac:spMk id="29" creationId="{487836E9-B151-9D44-E645-A648A4AFFE4C}"/>
          </ac:spMkLst>
        </pc:spChg>
      </pc:sldChg>
      <pc:sldChg chg="new del">
        <pc:chgData name="Reyes De Luna, Sonia Aide" userId="faafa5f2-6287-4c40-946a-bbd8ed93709c" providerId="ADAL" clId="{FE2EF813-4673-2348-9C95-17D4989F9947}" dt="2023-04-04T15:36:12.013" v="542" actId="680"/>
        <pc:sldMkLst>
          <pc:docMk/>
          <pc:sldMk cId="2906342300" sldId="2076136418"/>
        </pc:sldMkLst>
      </pc:sldChg>
      <pc:sldChg chg="addSp delSp modSp add mod modClrScheme chgLayout">
        <pc:chgData name="Reyes De Luna, Sonia Aide" userId="faafa5f2-6287-4c40-946a-bbd8ed93709c" providerId="ADAL" clId="{FE2EF813-4673-2348-9C95-17D4989F9947}" dt="2023-04-11T00:16:22.124" v="1349" actId="1076"/>
        <pc:sldMkLst>
          <pc:docMk/>
          <pc:sldMk cId="845031549" sldId="2076136419"/>
        </pc:sldMkLst>
        <pc:spChg chg="add del mod topLvl">
          <ac:chgData name="Reyes De Luna, Sonia Aide" userId="faafa5f2-6287-4c40-946a-bbd8ed93709c" providerId="ADAL" clId="{FE2EF813-4673-2348-9C95-17D4989F9947}" dt="2023-04-11T00:14:47.631" v="1341" actId="478"/>
          <ac:spMkLst>
            <pc:docMk/>
            <pc:sldMk cId="845031549" sldId="2076136419"/>
            <ac:spMk id="2" creationId="{B1E16693-B09D-90B6-CEA7-308E1A687F9D}"/>
          </ac:spMkLst>
        </pc:spChg>
        <pc:spChg chg="add del mod topLvl">
          <ac:chgData name="Reyes De Luna, Sonia Aide" userId="faafa5f2-6287-4c40-946a-bbd8ed93709c" providerId="ADAL" clId="{FE2EF813-4673-2348-9C95-17D4989F9947}" dt="2023-04-11T00:14:47.631" v="1341" actId="478"/>
          <ac:spMkLst>
            <pc:docMk/>
            <pc:sldMk cId="845031549" sldId="2076136419"/>
            <ac:spMk id="3" creationId="{D3AC4EC7-E92B-B58E-DEE3-BA601CE0B7F7}"/>
          </ac:spMkLst>
        </pc:spChg>
        <pc:spChg chg="add mod topLvl">
          <ac:chgData name="Reyes De Luna, Sonia Aide" userId="faafa5f2-6287-4c40-946a-bbd8ed93709c" providerId="ADAL" clId="{FE2EF813-4673-2348-9C95-17D4989F9947}" dt="2023-04-11T00:16:22.124" v="1349" actId="1076"/>
          <ac:spMkLst>
            <pc:docMk/>
            <pc:sldMk cId="845031549" sldId="2076136419"/>
            <ac:spMk id="4" creationId="{0BC9EE4B-1F40-54F6-0AB5-331B0608AB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" creationId="{8B77C1B1-57C7-1809-221B-BE8DD181C63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" creationId="{A1447233-C817-13A6-0E6A-BA43B4202D4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" creationId="{041B04F1-00B1-3F92-E913-E1A198D2C47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" creationId="{183CBB47-04FE-CE17-6AE5-E688AE2285F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9" creationId="{6ACC5B64-38CB-D5BA-9915-189EB4FB958B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0" creationId="{15794D7B-A429-1BD5-0A40-CFF21707034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1" creationId="{303BEA1F-7874-E347-C258-1368EFE383E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2" creationId="{A08E95EA-76ED-F068-4C13-43BB7417B4D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3" creationId="{4822D6DF-E51C-D9AE-ABBF-76E23C8C79E5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15" creationId="{E565B45D-297A-D4EE-26EC-23CF4DE643C9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16" creationId="{79AC2D79-9109-2508-CC7C-7D0ADA2E946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7" creationId="{94A06B9B-032D-CB2A-E00F-6B72D453B71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8" creationId="{C5A9E789-0AA7-9DB1-9CE6-EA919B5ED2E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9" creationId="{7DD15CC1-1EEB-A799-E067-63426654A5C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0" creationId="{65A2E314-A4A6-43BE-41FE-928FA07DAA2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1" creationId="{15364DF4-341A-0939-8EAC-90FCCF238D9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2" creationId="{24A5F42C-F7FC-A352-0A60-7015B0E416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3" creationId="{C3B19012-7CA8-F850-B10F-DF2168334A3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4" creationId="{82A2A97C-AFA9-DFDD-7D62-7247B5BE78F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5" creationId="{C0BAF2F9-7085-A2D8-5B65-617062F0599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6" creationId="{25731E43-2B62-0F9A-8A70-CBA9D009CA8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7" creationId="{59361023-D472-6F72-2DCA-F1425D4E0CA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9" creationId="{0A58BB32-AA61-A21E-F6D4-197873A6F196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30" creationId="{C19F113A-4455-CC49-0AD8-9D3D8403923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35" creationId="{159F8577-D8CD-A35B-B0D9-D35F44AC564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36" creationId="{1C9BBCBB-470D-4A74-14C0-9EC7FBE509F1}"/>
          </ac:spMkLst>
        </pc:spChg>
        <pc:spChg chg="del">
          <ac:chgData name="Reyes De Luna, Sonia Aide" userId="faafa5f2-6287-4c40-946a-bbd8ed93709c" providerId="ADAL" clId="{FE2EF813-4673-2348-9C95-17D4989F9947}" dt="2023-04-11T00:10:16.682" v="1252" actId="478"/>
          <ac:spMkLst>
            <pc:docMk/>
            <pc:sldMk cId="845031549" sldId="2076136419"/>
            <ac:spMk id="38" creationId="{24F28F56-85C3-7CD4-3002-5D0E2D343390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39" creationId="{0CAAD7F9-2100-4209-E994-7B552B75F8F3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0" creationId="{94BEC5FB-F5CB-CCE8-5761-10997A47E350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41" creationId="{26381EF7-315C-AC5D-0F28-A5417EC2F43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2" creationId="{6522A757-5405-5FDE-3A07-8426AFF8919F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43" creationId="{ED2796CE-2C57-AD49-38F1-38FC4ECF6C5F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5" creationId="{8AA827BE-B636-21A7-FB29-C0124B61ABB0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6" creationId="{27E28F31-67C4-EF4A-2FF2-C5D8A0BD844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7" creationId="{F501BC24-283B-E7BB-D312-708DBB1F643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8" creationId="{7C042D5C-AC8F-8C30-6D1E-F13A015E68D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9" creationId="{EC8F4C5A-41C3-1ED1-8C7B-2FE527CBE33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0" creationId="{BAE4645E-A2C2-0C80-71B5-94370214A67A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2" creationId="{12F22CD4-1CCE-6CBE-2C38-35D8573C9AE9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4" creationId="{E74A1242-9B56-5619-8A64-892265FD2C7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5" creationId="{46F37EE8-E7DD-2665-CC12-7C28A6B7386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7" creationId="{470C8B96-71F2-6DAC-85BE-88E64D2452B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8" creationId="{E7271C96-E799-4D08-7A5E-F91FF8448FE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9" creationId="{0ED1C2F8-ECD5-0C68-B852-5AD15E98615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0" creationId="{B64877B0-3086-F017-65DD-7EE9EBC4CD39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2" creationId="{624E1457-6959-60C1-BA4A-9D44AEB40AF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4" creationId="{8B39EB93-992F-8577-61CE-7BD3A7BF3F5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6" creationId="{42DE93B0-DEF3-5D1E-9BA3-22D0BF98E7E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8" creationId="{9053659F-5584-58D1-21BE-B2580D167AC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0" creationId="{1EA335B7-8C35-159C-CCE1-70AFBA49550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2" creationId="{87B8C312-7C77-1B81-DC4C-2BF3C7E4931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4" creationId="{9B0DC2C1-B5B8-3959-02B8-6BCF4D0C14A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5" creationId="{5D27658B-3964-9DBA-437A-84678FC3089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7" creationId="{1434303A-0FE6-269E-2F4B-B1CA34491BE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8" creationId="{B3C5EF88-F865-C727-1E38-B4AE24A96CF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0" creationId="{6343CE53-B45B-CFF8-5F8E-F15057FBB5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1" creationId="{ED8423FA-4CB0-9A7D-5B36-7D98D989CB0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3" creationId="{56EAFC5D-63C3-9A65-B509-C58EA21DFA7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4" creationId="{1575BC3A-D892-67A2-70B8-453D1AD5681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6" creationId="{A9BF1C72-8765-82F4-D09D-2427A323639B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7" creationId="{91AE65E0-5598-2DA3-E5B1-915CA14DC50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9" creationId="{6532F370-9648-91EC-6199-E664F3760BB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90" creationId="{B2B21A5B-373F-E995-577E-07CA93D52B92}"/>
          </ac:spMkLst>
        </pc:spChg>
        <pc:spChg chg="add del mod ord">
          <ac:chgData name="Reyes De Luna, Sonia Aide" userId="faafa5f2-6287-4c40-946a-bbd8ed93709c" providerId="ADAL" clId="{FE2EF813-4673-2348-9C95-17D4989F9947}" dt="2023-04-11T00:16:18.510" v="1348" actId="478"/>
          <ac:spMkLst>
            <pc:docMk/>
            <pc:sldMk cId="845031549" sldId="2076136419"/>
            <ac:spMk id="92" creationId="{44449E5A-CA5A-1558-D3F0-57A0239D5A3A}"/>
          </ac:spMkLst>
        </pc:spChg>
        <pc:grpChg chg="add del mod">
          <ac:chgData name="Reyes De Luna, Sonia Aide" userId="faafa5f2-6287-4c40-946a-bbd8ed93709c" providerId="ADAL" clId="{FE2EF813-4673-2348-9C95-17D4989F9947}" dt="2023-04-11T00:10:59.126" v="1261" actId="165"/>
          <ac:grpSpMkLst>
            <pc:docMk/>
            <pc:sldMk cId="845031549" sldId="2076136419"/>
            <ac:grpSpMk id="91" creationId="{765036E4-6249-8539-292F-3E5CA935581D}"/>
          </ac:grpSpMkLst>
        </pc:grpChg>
        <pc:picChg chg="del">
          <ac:chgData name="Reyes De Luna, Sonia Aide" userId="faafa5f2-6287-4c40-946a-bbd8ed93709c" providerId="ADAL" clId="{FE2EF813-4673-2348-9C95-17D4989F9947}" dt="2023-04-11T00:10:13.749" v="1251" actId="478"/>
          <ac:picMkLst>
            <pc:docMk/>
            <pc:sldMk cId="845031549" sldId="2076136419"/>
            <ac:picMk id="14" creationId="{91D18BF6-591D-FD68-996D-0E58C6E68645}"/>
          </ac:picMkLst>
        </pc:picChg>
        <pc:picChg chg="del">
          <ac:chgData name="Reyes De Luna, Sonia Aide" userId="faafa5f2-6287-4c40-946a-bbd8ed93709c" providerId="ADAL" clId="{FE2EF813-4673-2348-9C95-17D4989F9947}" dt="2023-04-11T00:10:16.682" v="1252" actId="478"/>
          <ac:picMkLst>
            <pc:docMk/>
            <pc:sldMk cId="845031549" sldId="2076136419"/>
            <ac:picMk id="28" creationId="{EC8EF389-D95B-86BE-011B-1D98F0EB6B11}"/>
          </ac:picMkLst>
        </pc:picChg>
        <pc:picChg chg="del">
          <ac:chgData name="Reyes De Luna, Sonia Aide" userId="faafa5f2-6287-4c40-946a-bbd8ed93709c" providerId="ADAL" clId="{FE2EF813-4673-2348-9C95-17D4989F9947}" dt="2023-04-11T00:10:16.682" v="1252" actId="478"/>
          <ac:picMkLst>
            <pc:docMk/>
            <pc:sldMk cId="845031549" sldId="2076136419"/>
            <ac:picMk id="32" creationId="{4E3123A7-2ECA-1E9F-D68A-FEEA4E2E3369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33" creationId="{D894808E-1ED7-8711-1E00-06329B7D8047}"/>
          </ac:picMkLst>
        </pc:picChg>
        <pc:picChg chg="del">
          <ac:chgData name="Reyes De Luna, Sonia Aide" userId="faafa5f2-6287-4c40-946a-bbd8ed93709c" providerId="ADAL" clId="{FE2EF813-4673-2348-9C95-17D4989F9947}" dt="2023-04-11T00:10:20.779" v="1254" actId="478"/>
          <ac:picMkLst>
            <pc:docMk/>
            <pc:sldMk cId="845031549" sldId="2076136419"/>
            <ac:picMk id="37" creationId="{44EC4929-98A7-028F-A10D-CBBAD8C96599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24.648" v="1262" actId="478"/>
          <ac:picMkLst>
            <pc:docMk/>
            <pc:sldMk cId="845031549" sldId="2076136419"/>
            <ac:picMk id="44" creationId="{C832D4FB-97C0-F534-B86E-5ED8430914CA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53" creationId="{CFDB4CB0-6534-C94D-4359-7954B5BF6A7C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73" creationId="{72BD51B3-6B22-C5A7-EE52-660143EED86D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76" creationId="{76D7FC81-E65F-7ED1-8E30-A3405846E7CD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1.369" v="1264" actId="478"/>
          <ac:picMkLst>
            <pc:docMk/>
            <pc:sldMk cId="845031549" sldId="2076136419"/>
            <ac:picMk id="79" creationId="{A4615C96-484D-6378-C8CE-019CA4CF2F1E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82" creationId="{6FC21FC5-D4F5-055C-C222-960DFC4C1514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26.176" v="1263" actId="478"/>
          <ac:picMkLst>
            <pc:docMk/>
            <pc:sldMk cId="845031549" sldId="2076136419"/>
            <ac:picMk id="85" creationId="{13C4B81A-0073-E600-2244-50D8BC3F00F0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1.369" v="1264" actId="478"/>
          <ac:picMkLst>
            <pc:docMk/>
            <pc:sldMk cId="845031549" sldId="2076136419"/>
            <ac:picMk id="88" creationId="{81660D4C-701A-2811-1887-2C1CD3923BD4}"/>
          </ac:picMkLst>
        </pc:pic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31" creationId="{0A7EFC56-9D24-5726-D73F-B0992A598350}"/>
          </ac:cxnSpMkLst>
        </pc:cxnChg>
        <pc:cxnChg chg="del">
          <ac:chgData name="Reyes De Luna, Sonia Aide" userId="faafa5f2-6287-4c40-946a-bbd8ed93709c" providerId="ADAL" clId="{FE2EF813-4673-2348-9C95-17D4989F9947}" dt="2023-04-11T00:10:16.682" v="1252" actId="478"/>
          <ac:cxnSpMkLst>
            <pc:docMk/>
            <pc:sldMk cId="845031549" sldId="2076136419"/>
            <ac:cxnSpMk id="34" creationId="{B8996768-4F85-0143-4190-E65F29664E6F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51" creationId="{14D04966-1A31-00FF-7040-9F8BF716724F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56" creationId="{F96BAA70-3F8B-57BB-E605-34603F137C99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1" creationId="{7660FA93-F248-CE9D-A982-55947F5A59AC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3" creationId="{3E7BEFD7-9FC8-273D-9B54-331CCFAF8373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5" creationId="{8F2A5048-AA70-865D-6540-EA1850846C22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7" creationId="{00CB1C63-1F43-DA35-F778-C27D1D5DCE68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9" creationId="{768953DD-E232-B69C-B348-A0096644C5CE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71" creationId="{33BCBA03-30D8-AD07-91A7-10E95F7E30D6}"/>
          </ac:cxnSpMkLst>
        </pc:cxnChg>
      </pc:sldChg>
      <pc:sldChg chg="new del">
        <pc:chgData name="Reyes De Luna, Sonia Aide" userId="faafa5f2-6287-4c40-946a-bbd8ed93709c" providerId="ADAL" clId="{FE2EF813-4673-2348-9C95-17D4989F9947}" dt="2023-04-04T16:40:27.124" v="1101" actId="680"/>
        <pc:sldMkLst>
          <pc:docMk/>
          <pc:sldMk cId="3780828848" sldId="2076136419"/>
        </pc:sldMkLst>
      </pc:sldChg>
      <pc:sldMasterChg chg="addSp delSp modSp mod delSldLayout modSldLayout sldLayoutOrd">
        <pc:chgData name="Reyes De Luna, Sonia Aide" userId="faafa5f2-6287-4c40-946a-bbd8ed93709c" providerId="ADAL" clId="{FE2EF813-4673-2348-9C95-17D4989F9947}" dt="2023-04-04T15:02:37.055" v="250" actId="207"/>
        <pc:sldMasterMkLst>
          <pc:docMk/>
          <pc:sldMasterMk cId="2725302714" sldId="2147483648"/>
        </pc:sldMasterMkLst>
        <pc:spChg chg="mod">
          <ac:chgData name="Reyes De Luna, Sonia Aide" userId="faafa5f2-6287-4c40-946a-bbd8ed93709c" providerId="ADAL" clId="{FE2EF813-4673-2348-9C95-17D4989F9947}" dt="2023-04-04T14:57:17.932" v="223" actId="207"/>
          <ac:spMkLst>
            <pc:docMk/>
            <pc:sldMasterMk cId="2725302714" sldId="2147483648"/>
            <ac:spMk id="2" creationId="{33F02CBE-7D56-9524-5799-3D4C40AEE1EF}"/>
          </ac:spMkLst>
        </pc:spChg>
        <pc:spChg chg="mod">
          <ac:chgData name="Reyes De Luna, Sonia Aide" userId="faafa5f2-6287-4c40-946a-bbd8ed93709c" providerId="ADAL" clId="{FE2EF813-4673-2348-9C95-17D4989F9947}" dt="2023-04-04T14:57:17.932" v="223" actId="207"/>
          <ac:spMkLst>
            <pc:docMk/>
            <pc:sldMasterMk cId="2725302714" sldId="2147483648"/>
            <ac:spMk id="3" creationId="{A9053B17-0988-26D7-1416-D61D74DBE858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4" creationId="{3CFF87E4-E3EB-6979-BA49-637760E7BBC3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5" creationId="{6143CCC9-3353-516C-3DED-6C05973EB5B8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6" creationId="{751E5BC1-66C6-23A3-45FC-6B13BC2B4A2D}"/>
          </ac:spMkLst>
        </pc:spChg>
        <pc:spChg chg="add del mod">
          <ac:chgData name="Reyes De Luna, Sonia Aide" userId="faafa5f2-6287-4c40-946a-bbd8ed93709c" providerId="ADAL" clId="{FE2EF813-4673-2348-9C95-17D4989F9947}" dt="2023-04-04T14:55:54.884" v="219" actId="478"/>
          <ac:spMkLst>
            <pc:docMk/>
            <pc:sldMasterMk cId="2725302714" sldId="2147483648"/>
            <ac:spMk id="7" creationId="{02830B9D-F581-DE17-B9FB-C9C3BDBA1BCC}"/>
          </ac:spMkLst>
        </pc:spChg>
        <pc:spChg chg="add del mod">
          <ac:chgData name="Reyes De Luna, Sonia Aide" userId="faafa5f2-6287-4c40-946a-bbd8ed93709c" providerId="ADAL" clId="{FE2EF813-4673-2348-9C95-17D4989F9947}" dt="2023-04-04T14:57:20.709" v="224" actId="478"/>
          <ac:spMkLst>
            <pc:docMk/>
            <pc:sldMasterMk cId="2725302714" sldId="2147483648"/>
            <ac:spMk id="8" creationId="{936F6A08-49BB-30BE-B0F2-8F2F829475D3}"/>
          </ac:spMkLst>
        </pc:spChg>
        <pc:sldLayoutChg chg="addSp modSp mod">
          <pc:chgData name="Reyes De Luna, Sonia Aide" userId="faafa5f2-6287-4c40-946a-bbd8ed93709c" providerId="ADAL" clId="{FE2EF813-4673-2348-9C95-17D4989F9947}" dt="2023-04-04T15:01:03.803" v="243" actId="113"/>
          <pc:sldLayoutMkLst>
            <pc:docMk/>
            <pc:sldMasterMk cId="2725302714" sldId="2147483648"/>
            <pc:sldLayoutMk cId="2310175425" sldId="2147483649"/>
          </pc:sldLayoutMkLst>
          <pc:spChg chg="mod">
            <ac:chgData name="Reyes De Luna, Sonia Aide" userId="faafa5f2-6287-4c40-946a-bbd8ed93709c" providerId="ADAL" clId="{FE2EF813-4673-2348-9C95-17D4989F9947}" dt="2023-04-04T15:01:03.803" v="243" actId="113"/>
            <ac:spMkLst>
              <pc:docMk/>
              <pc:sldMasterMk cId="2725302714" sldId="2147483648"/>
              <pc:sldLayoutMk cId="2310175425" sldId="2147483649"/>
              <ac:spMk id="2" creationId="{3029E411-989D-8CFA-0371-904E9B56BB90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3" creationId="{68801E2D-CF21-2ADE-8396-CC12B5A246AC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4" creationId="{C7D9C27E-71A0-A8E6-7D94-D52F81CE5F69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5" creationId="{4C83CED7-3270-999D-99EC-4B2B5F4289C9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6" creationId="{0DC7CE21-D4CA-6449-E0EA-746968CC779A}"/>
            </ac:spMkLst>
          </pc:spChg>
          <pc:picChg chg="add mod">
            <ac:chgData name="Reyes De Luna, Sonia Aide" userId="faafa5f2-6287-4c40-946a-bbd8ed93709c" providerId="ADAL" clId="{FE2EF813-4673-2348-9C95-17D4989F9947}" dt="2023-04-04T14:55:14.900" v="213" actId="167"/>
            <ac:picMkLst>
              <pc:docMk/>
              <pc:sldMasterMk cId="2725302714" sldId="2147483648"/>
              <pc:sldLayoutMk cId="2310175425" sldId="2147483649"/>
              <ac:picMk id="7" creationId="{36B54177-B7DF-1DD9-8875-D4168F53E154}"/>
            </ac:picMkLst>
          </pc:picChg>
        </pc:sldLayoutChg>
        <pc:sldLayoutChg chg="addSp modSp ord">
          <pc:chgData name="Reyes De Luna, Sonia Aide" userId="faafa5f2-6287-4c40-946a-bbd8ed93709c" providerId="ADAL" clId="{FE2EF813-4673-2348-9C95-17D4989F9947}" dt="2023-04-04T15:02:37.055" v="250" actId="207"/>
          <pc:sldLayoutMkLst>
            <pc:docMk/>
            <pc:sldMasterMk cId="2725302714" sldId="2147483648"/>
            <pc:sldLayoutMk cId="2505458327" sldId="2147483650"/>
          </pc:sldLayoutMkLst>
          <pc:spChg chg="mod">
            <ac:chgData name="Reyes De Luna, Sonia Aide" userId="faafa5f2-6287-4c40-946a-bbd8ed93709c" providerId="ADAL" clId="{FE2EF813-4673-2348-9C95-17D4989F9947}" dt="2023-04-04T15:02:37.055" v="250" actId="207"/>
            <ac:spMkLst>
              <pc:docMk/>
              <pc:sldMasterMk cId="2725302714" sldId="2147483648"/>
              <pc:sldLayoutMk cId="2505458327" sldId="2147483650"/>
              <ac:spMk id="2" creationId="{A319E2F3-3E92-F0B7-289B-ECE5123D9814}"/>
            </ac:spMkLst>
          </pc:spChg>
          <pc:picChg chg="add mod">
            <ac:chgData name="Reyes De Luna, Sonia Aide" userId="faafa5f2-6287-4c40-946a-bbd8ed93709c" providerId="ADAL" clId="{FE2EF813-4673-2348-9C95-17D4989F9947}" dt="2023-04-04T15:00:23.388" v="240" actId="167"/>
            <ac:picMkLst>
              <pc:docMk/>
              <pc:sldMasterMk cId="2725302714" sldId="2147483648"/>
              <pc:sldLayoutMk cId="2505458327" sldId="2147483650"/>
              <ac:picMk id="7" creationId="{7E36882C-E608-66B8-8A42-26DD6B67138C}"/>
            </ac:picMkLst>
          </pc:picChg>
        </pc:sldLayoutChg>
        <pc:sldLayoutChg chg="modSp">
          <pc:chgData name="Reyes De Luna, Sonia Aide" userId="faafa5f2-6287-4c40-946a-bbd8ed93709c" providerId="ADAL" clId="{FE2EF813-4673-2348-9C95-17D4989F9947}" dt="2023-04-04T15:00:51.992" v="242" actId="113"/>
          <pc:sldLayoutMkLst>
            <pc:docMk/>
            <pc:sldMasterMk cId="2725302714" sldId="2147483648"/>
            <pc:sldLayoutMk cId="2467048652" sldId="2147483651"/>
          </pc:sldLayoutMkLst>
          <pc:spChg chg="mod">
            <ac:chgData name="Reyes De Luna, Sonia Aide" userId="faafa5f2-6287-4c40-946a-bbd8ed93709c" providerId="ADAL" clId="{FE2EF813-4673-2348-9C95-17D4989F9947}" dt="2023-04-04T15:00:51.992" v="242" actId="113"/>
            <ac:spMkLst>
              <pc:docMk/>
              <pc:sldMasterMk cId="2725302714" sldId="2147483648"/>
              <pc:sldLayoutMk cId="2467048652" sldId="2147483651"/>
              <ac:spMk id="2" creationId="{C4018A1D-A95A-249C-60D7-BFEC9560650F}"/>
            </ac:spMkLst>
          </pc:spChg>
        </pc:sldLayoutChg>
        <pc:sldLayoutChg chg="del">
          <pc:chgData name="Reyes De Luna, Sonia Aide" userId="faafa5f2-6287-4c40-946a-bbd8ed93709c" providerId="ADAL" clId="{FE2EF813-4673-2348-9C95-17D4989F9947}" dt="2023-04-04T14:58:46.543" v="226" actId="2696"/>
          <pc:sldLayoutMkLst>
            <pc:docMk/>
            <pc:sldMasterMk cId="2725302714" sldId="2147483648"/>
            <pc:sldLayoutMk cId="588449800" sldId="2147483652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8:45.164" v="225" actId="2696"/>
          <pc:sldLayoutMkLst>
            <pc:docMk/>
            <pc:sldMasterMk cId="2725302714" sldId="2147483648"/>
            <pc:sldLayoutMk cId="1695778162" sldId="2147483653"/>
          </pc:sldLayoutMkLst>
        </pc:sldLayoutChg>
        <pc:sldLayoutChg chg="addSp modSp">
          <pc:chgData name="Reyes De Luna, Sonia Aide" userId="faafa5f2-6287-4c40-946a-bbd8ed93709c" providerId="ADAL" clId="{FE2EF813-4673-2348-9C95-17D4989F9947}" dt="2023-04-04T14:59:53.660" v="237" actId="113"/>
          <pc:sldLayoutMkLst>
            <pc:docMk/>
            <pc:sldMasterMk cId="2725302714" sldId="2147483648"/>
            <pc:sldLayoutMk cId="221324232" sldId="2147483654"/>
          </pc:sldLayoutMkLst>
          <pc:spChg chg="mod">
            <ac:chgData name="Reyes De Luna, Sonia Aide" userId="faafa5f2-6287-4c40-946a-bbd8ed93709c" providerId="ADAL" clId="{FE2EF813-4673-2348-9C95-17D4989F9947}" dt="2023-04-04T14:59:53.660" v="237" actId="113"/>
            <ac:spMkLst>
              <pc:docMk/>
              <pc:sldMasterMk cId="2725302714" sldId="2147483648"/>
              <pc:sldLayoutMk cId="221324232" sldId="2147483654"/>
              <ac:spMk id="2" creationId="{F58AE75E-BF38-0C63-F39F-95D19FDCC331}"/>
            </ac:spMkLst>
          </pc:spChg>
          <pc:picChg chg="add mod">
            <ac:chgData name="Reyes De Luna, Sonia Aide" userId="faafa5f2-6287-4c40-946a-bbd8ed93709c" providerId="ADAL" clId="{FE2EF813-4673-2348-9C95-17D4989F9947}" dt="2023-04-04T14:59:42.361" v="236" actId="167"/>
            <ac:picMkLst>
              <pc:docMk/>
              <pc:sldMasterMk cId="2725302714" sldId="2147483648"/>
              <pc:sldLayoutMk cId="221324232" sldId="2147483654"/>
              <ac:picMk id="6" creationId="{85B76E4B-994E-FE80-0264-CD7AEB4265E3}"/>
            </ac:picMkLst>
          </pc:picChg>
        </pc:sldLayoutChg>
        <pc:sldLayoutChg chg="addSp delSp modSp mod">
          <pc:chgData name="Reyes De Luna, Sonia Aide" userId="faafa5f2-6287-4c40-946a-bbd8ed93709c" providerId="ADAL" clId="{FE2EF813-4673-2348-9C95-17D4989F9947}" dt="2023-04-04T14:59:37.213" v="234" actId="21"/>
          <pc:sldLayoutMkLst>
            <pc:docMk/>
            <pc:sldMasterMk cId="2725302714" sldId="2147483648"/>
            <pc:sldLayoutMk cId="1870010116" sldId="2147483655"/>
          </pc:sldLayoutMkLst>
          <pc:picChg chg="add del mod">
            <ac:chgData name="Reyes De Luna, Sonia Aide" userId="faafa5f2-6287-4c40-946a-bbd8ed93709c" providerId="ADAL" clId="{FE2EF813-4673-2348-9C95-17D4989F9947}" dt="2023-04-04T14:59:37.213" v="234" actId="21"/>
            <ac:picMkLst>
              <pc:docMk/>
              <pc:sldMasterMk cId="2725302714" sldId="2147483648"/>
              <pc:sldLayoutMk cId="1870010116" sldId="2147483655"/>
              <ac:picMk id="5" creationId="{B012F2B5-908D-6128-8766-902E161D88F0}"/>
            </ac:picMkLst>
          </pc:picChg>
        </pc:sldLayoutChg>
        <pc:sldLayoutChg chg="del">
          <pc:chgData name="Reyes De Luna, Sonia Aide" userId="faafa5f2-6287-4c40-946a-bbd8ed93709c" providerId="ADAL" clId="{FE2EF813-4673-2348-9C95-17D4989F9947}" dt="2023-04-04T14:58:57.440" v="227" actId="2696"/>
          <pc:sldLayoutMkLst>
            <pc:docMk/>
            <pc:sldMasterMk cId="2725302714" sldId="2147483648"/>
            <pc:sldLayoutMk cId="1477184535" sldId="2147483656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8:58.550" v="228" actId="2696"/>
          <pc:sldLayoutMkLst>
            <pc:docMk/>
            <pc:sldMasterMk cId="2725302714" sldId="2147483648"/>
            <pc:sldLayoutMk cId="2439887530" sldId="2147483657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4:16.632" v="208" actId="2696"/>
          <pc:sldLayoutMkLst>
            <pc:docMk/>
            <pc:sldMasterMk cId="2725302714" sldId="2147483648"/>
            <pc:sldLayoutMk cId="814506651" sldId="2147483658"/>
          </pc:sldLayoutMkLst>
        </pc:sldLayoutChg>
        <pc:sldLayoutChg chg="addSp modSp">
          <pc:chgData name="Reyes De Luna, Sonia Aide" userId="faafa5f2-6287-4c40-946a-bbd8ed93709c" providerId="ADAL" clId="{FE2EF813-4673-2348-9C95-17D4989F9947}" dt="2023-04-04T15:01:57.171" v="244"/>
          <pc:sldLayoutMkLst>
            <pc:docMk/>
            <pc:sldMasterMk cId="2725302714" sldId="2147483648"/>
            <pc:sldLayoutMk cId="2875385225" sldId="2147483658"/>
          </pc:sldLayoutMkLst>
          <pc:spChg chg="add mod">
            <ac:chgData name="Reyes De Luna, Sonia Aide" userId="faafa5f2-6287-4c40-946a-bbd8ed93709c" providerId="ADAL" clId="{FE2EF813-4673-2348-9C95-17D4989F9947}" dt="2023-04-04T15:01:57.171" v="244"/>
            <ac:spMkLst>
              <pc:docMk/>
              <pc:sldMasterMk cId="2725302714" sldId="2147483648"/>
              <pc:sldLayoutMk cId="2875385225" sldId="2147483658"/>
              <ac:spMk id="5" creationId="{74D66EB4-E928-04A5-17AC-B4C4FAF01B68}"/>
            </ac:spMkLst>
          </pc:spChg>
        </pc:sldLayoutChg>
        <pc:sldLayoutChg chg="del">
          <pc:chgData name="Reyes De Luna, Sonia Aide" userId="faafa5f2-6287-4c40-946a-bbd8ed93709c" providerId="ADAL" clId="{FE2EF813-4673-2348-9C95-17D4989F9947}" dt="2023-04-04T14:54:13.931" v="207" actId="2696"/>
          <pc:sldLayoutMkLst>
            <pc:docMk/>
            <pc:sldMasterMk cId="2725302714" sldId="2147483648"/>
            <pc:sldLayoutMk cId="1587531827" sldId="2147483659"/>
          </pc:sldLayoutMkLst>
        </pc:sldLayoutChg>
        <pc:sldLayoutChg chg="addSp modSp mod">
          <pc:chgData name="Reyes De Luna, Sonia Aide" userId="faafa5f2-6287-4c40-946a-bbd8ed93709c" providerId="ADAL" clId="{FE2EF813-4673-2348-9C95-17D4989F9947}" dt="2023-04-04T15:02:12.735" v="249" actId="1076"/>
          <pc:sldLayoutMkLst>
            <pc:docMk/>
            <pc:sldMasterMk cId="2725302714" sldId="2147483648"/>
            <pc:sldLayoutMk cId="3768260915" sldId="2147483659"/>
          </pc:sldLayoutMkLst>
          <pc:spChg chg="add mod">
            <ac:chgData name="Reyes De Luna, Sonia Aide" userId="faafa5f2-6287-4c40-946a-bbd8ed93709c" providerId="ADAL" clId="{FE2EF813-4673-2348-9C95-17D4989F9947}" dt="2023-04-04T15:02:10.338" v="247" actId="14100"/>
            <ac:spMkLst>
              <pc:docMk/>
              <pc:sldMasterMk cId="2725302714" sldId="2147483648"/>
              <pc:sldLayoutMk cId="3768260915" sldId="2147483659"/>
              <ac:spMk id="6" creationId="{BDA5DC36-6B14-E774-2FD3-FD49BCF6F742}"/>
            </ac:spMkLst>
          </pc:spChg>
          <pc:picChg chg="mod">
            <ac:chgData name="Reyes De Luna, Sonia Aide" userId="faafa5f2-6287-4c40-946a-bbd8ed93709c" providerId="ADAL" clId="{FE2EF813-4673-2348-9C95-17D4989F9947}" dt="2023-04-04T15:02:12.735" v="249" actId="1076"/>
            <ac:picMkLst>
              <pc:docMk/>
              <pc:sldMasterMk cId="2725302714" sldId="2147483648"/>
              <pc:sldLayoutMk cId="3768260915" sldId="2147483659"/>
              <ac:picMk id="5" creationId="{CFD1EF8D-21B9-3C6D-CAEB-887F2C4B10FA}"/>
            </ac:picMkLst>
          </pc:picChg>
        </pc:sldLayoutChg>
      </pc:sldMasterChg>
    </pc:docChg>
  </pc:docChgLst>
  <pc:docChgLst>
    <pc:chgData name="Gilda Alcivia García" userId="S::gilda.alcivia@axity.com::f951e080-0cd0-4d7a-a846-5080e1ec841b" providerId="AD" clId="Web-{1729BB90-8472-EC23-CB3A-231444460430}"/>
    <pc:docChg chg="addSld delSld modSld">
      <pc:chgData name="Gilda Alcivia García" userId="S::gilda.alcivia@axity.com::f951e080-0cd0-4d7a-a846-5080e1ec841b" providerId="AD" clId="Web-{1729BB90-8472-EC23-CB3A-231444460430}" dt="2023-04-04T18:26:40.453" v="14"/>
      <pc:docMkLst>
        <pc:docMk/>
      </pc:docMkLst>
      <pc:sldChg chg="addSp delSp modSp">
        <pc:chgData name="Gilda Alcivia García" userId="S::gilda.alcivia@axity.com::f951e080-0cd0-4d7a-a846-5080e1ec841b" providerId="AD" clId="Web-{1729BB90-8472-EC23-CB3A-231444460430}" dt="2023-04-04T18:26:40.453" v="14"/>
        <pc:sldMkLst>
          <pc:docMk/>
          <pc:sldMk cId="2776238204" sldId="279"/>
        </pc:sldMkLst>
        <pc:picChg chg="add del">
          <ac:chgData name="Gilda Alcivia García" userId="S::gilda.alcivia@axity.com::f951e080-0cd0-4d7a-a846-5080e1ec841b" providerId="AD" clId="Web-{1729BB90-8472-EC23-CB3A-231444460430}" dt="2023-04-04T18:19:15.032" v="1"/>
          <ac:picMkLst>
            <pc:docMk/>
            <pc:sldMk cId="2776238204" sldId="279"/>
            <ac:picMk id="14" creationId="{648013C8-F584-6601-08BC-DE5C86A259A8}"/>
          </ac:picMkLst>
        </pc:picChg>
        <pc:picChg chg="del">
          <ac:chgData name="Gilda Alcivia García" userId="S::gilda.alcivia@axity.com::f951e080-0cd0-4d7a-a846-5080e1ec841b" providerId="AD" clId="Web-{1729BB90-8472-EC23-CB3A-231444460430}" dt="2023-04-04T18:21:52.506" v="2"/>
          <ac:picMkLst>
            <pc:docMk/>
            <pc:sldMk cId="2776238204" sldId="279"/>
            <ac:picMk id="42" creationId="{A9763FEC-40A0-DCDB-63C3-7350E0ADD3EC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4:24.276" v="5"/>
          <ac:picMkLst>
            <pc:docMk/>
            <pc:sldMk cId="2776238204" sldId="279"/>
            <ac:picMk id="46" creationId="{03600C4C-8314-69AF-FFA2-5E91A40D51F4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6:02.873" v="10"/>
          <ac:picMkLst>
            <pc:docMk/>
            <pc:sldMk cId="2776238204" sldId="279"/>
            <ac:picMk id="47" creationId="{8F03584D-E1F9-11A8-C5B2-C3A3A45CE1B5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6:40.453" v="14"/>
          <ac:picMkLst>
            <pc:docMk/>
            <pc:sldMk cId="2776238204" sldId="279"/>
            <ac:picMk id="48" creationId="{F9BB290C-9F6B-7912-698B-41D95E2C28BD}"/>
          </ac:picMkLst>
        </pc:picChg>
      </pc:sldChg>
      <pc:sldChg chg="new del">
        <pc:chgData name="Gilda Alcivia García" userId="S::gilda.alcivia@axity.com::f951e080-0cd0-4d7a-a846-5080e1ec841b" providerId="AD" clId="Web-{1729BB90-8472-EC23-CB3A-231444460430}" dt="2023-04-04T18:25:42.138" v="7"/>
        <pc:sldMkLst>
          <pc:docMk/>
          <pc:sldMk cId="4069139619" sldId="2076136419"/>
        </pc:sldMkLst>
      </pc:sldChg>
    </pc:docChg>
  </pc:docChgLst>
  <pc:docChgLst>
    <pc:chgData name="Mauricio Alberto Gutierrez Zuñiga" userId="85290940-e146-4b74-828a-8c09243d6f0f" providerId="ADAL" clId="{B18697DD-449D-F74B-9ABE-62D9EA161210}"/>
    <pc:docChg chg="undo custSel addSld delSld modSld sldOrd">
      <pc:chgData name="Mauricio Alberto Gutierrez Zuñiga" userId="85290940-e146-4b74-828a-8c09243d6f0f" providerId="ADAL" clId="{B18697DD-449D-F74B-9ABE-62D9EA161210}" dt="2023-04-04T15:01:58.164" v="65" actId="1076"/>
      <pc:docMkLst>
        <pc:docMk/>
      </pc:docMkLst>
      <pc:sldChg chg="modTransition">
        <pc:chgData name="Mauricio Alberto Gutierrez Zuñiga" userId="85290940-e146-4b74-828a-8c09243d6f0f" providerId="ADAL" clId="{B18697DD-449D-F74B-9ABE-62D9EA161210}" dt="2023-04-04T13:39:09.159" v="27"/>
        <pc:sldMkLst>
          <pc:docMk/>
          <pc:sldMk cId="3083780196" sldId="256"/>
        </pc:sldMkLst>
      </pc:sldChg>
      <pc:sldChg chg="modTransition">
        <pc:chgData name="Mauricio Alberto Gutierrez Zuñiga" userId="85290940-e146-4b74-828a-8c09243d6f0f" providerId="ADAL" clId="{B18697DD-449D-F74B-9ABE-62D9EA161210}" dt="2023-04-04T13:39:07.270" v="26"/>
        <pc:sldMkLst>
          <pc:docMk/>
          <pc:sldMk cId="109381689" sldId="257"/>
        </pc:sldMkLst>
      </pc:sldChg>
      <pc:sldChg chg="modTransition">
        <pc:chgData name="Mauricio Alberto Gutierrez Zuñiga" userId="85290940-e146-4b74-828a-8c09243d6f0f" providerId="ADAL" clId="{B18697DD-449D-F74B-9ABE-62D9EA161210}" dt="2023-04-04T13:39:11.441" v="28"/>
        <pc:sldMkLst>
          <pc:docMk/>
          <pc:sldMk cId="384621904" sldId="258"/>
        </pc:sldMkLst>
      </pc:sldChg>
      <pc:sldChg chg="modTransition">
        <pc:chgData name="Mauricio Alberto Gutierrez Zuñiga" userId="85290940-e146-4b74-828a-8c09243d6f0f" providerId="ADAL" clId="{B18697DD-449D-F74B-9ABE-62D9EA161210}" dt="2023-04-04T13:39:13.825" v="29"/>
        <pc:sldMkLst>
          <pc:docMk/>
          <pc:sldMk cId="3472453280" sldId="259"/>
        </pc:sldMkLst>
      </pc:sldChg>
      <pc:sldChg chg="modTransition">
        <pc:chgData name="Mauricio Alberto Gutierrez Zuñiga" userId="85290940-e146-4b74-828a-8c09243d6f0f" providerId="ADAL" clId="{B18697DD-449D-F74B-9ABE-62D9EA161210}" dt="2023-04-04T13:39:16.314" v="30"/>
        <pc:sldMkLst>
          <pc:docMk/>
          <pc:sldMk cId="2427071954" sldId="260"/>
        </pc:sldMkLst>
      </pc:sldChg>
      <pc:sldChg chg="modTransition">
        <pc:chgData name="Mauricio Alberto Gutierrez Zuñiga" userId="85290940-e146-4b74-828a-8c09243d6f0f" providerId="ADAL" clId="{B18697DD-449D-F74B-9ABE-62D9EA161210}" dt="2023-04-04T13:39:19.209" v="31"/>
        <pc:sldMkLst>
          <pc:docMk/>
          <pc:sldMk cId="2089098980" sldId="262"/>
        </pc:sldMkLst>
      </pc:sldChg>
      <pc:sldChg chg="modTransition">
        <pc:chgData name="Mauricio Alberto Gutierrez Zuñiga" userId="85290940-e146-4b74-828a-8c09243d6f0f" providerId="ADAL" clId="{B18697DD-449D-F74B-9ABE-62D9EA161210}" dt="2023-04-04T13:39:21.863" v="32"/>
        <pc:sldMkLst>
          <pc:docMk/>
          <pc:sldMk cId="3712592850" sldId="263"/>
        </pc:sldMkLst>
      </pc:sldChg>
      <pc:sldChg chg="modTransition">
        <pc:chgData name="Mauricio Alberto Gutierrez Zuñiga" userId="85290940-e146-4b74-828a-8c09243d6f0f" providerId="ADAL" clId="{B18697DD-449D-F74B-9ABE-62D9EA161210}" dt="2023-04-04T13:39:26.807" v="33"/>
        <pc:sldMkLst>
          <pc:docMk/>
          <pc:sldMk cId="2484823885" sldId="265"/>
        </pc:sldMkLst>
      </pc:sldChg>
      <pc:sldChg chg="modTransition">
        <pc:chgData name="Mauricio Alberto Gutierrez Zuñiga" userId="85290940-e146-4b74-828a-8c09243d6f0f" providerId="ADAL" clId="{B18697DD-449D-F74B-9ABE-62D9EA161210}" dt="2023-04-04T13:39:28.858" v="34"/>
        <pc:sldMkLst>
          <pc:docMk/>
          <pc:sldMk cId="3400348679" sldId="266"/>
        </pc:sldMkLst>
      </pc:sldChg>
      <pc:sldChg chg="modTransition">
        <pc:chgData name="Mauricio Alberto Gutierrez Zuñiga" userId="85290940-e146-4b74-828a-8c09243d6f0f" providerId="ADAL" clId="{B18697DD-449D-F74B-9ABE-62D9EA161210}" dt="2023-04-04T13:39:31.061" v="35"/>
        <pc:sldMkLst>
          <pc:docMk/>
          <pc:sldMk cId="3482479898" sldId="267"/>
        </pc:sldMkLst>
      </pc:sldChg>
      <pc:sldChg chg="modTransition">
        <pc:chgData name="Mauricio Alberto Gutierrez Zuñiga" userId="85290940-e146-4b74-828a-8c09243d6f0f" providerId="ADAL" clId="{B18697DD-449D-F74B-9ABE-62D9EA161210}" dt="2023-04-04T13:39:33.827" v="36"/>
        <pc:sldMkLst>
          <pc:docMk/>
          <pc:sldMk cId="3156803619" sldId="268"/>
        </pc:sldMkLst>
      </pc:sldChg>
      <pc:sldChg chg="modTransition">
        <pc:chgData name="Mauricio Alberto Gutierrez Zuñiga" userId="85290940-e146-4b74-828a-8c09243d6f0f" providerId="ADAL" clId="{B18697DD-449D-F74B-9ABE-62D9EA161210}" dt="2023-04-04T13:39:36.025" v="37"/>
        <pc:sldMkLst>
          <pc:docMk/>
          <pc:sldMk cId="4112264461" sldId="269"/>
        </pc:sldMkLst>
      </pc:sldChg>
      <pc:sldChg chg="modTransition">
        <pc:chgData name="Mauricio Alberto Gutierrez Zuñiga" userId="85290940-e146-4b74-828a-8c09243d6f0f" providerId="ADAL" clId="{B18697DD-449D-F74B-9ABE-62D9EA161210}" dt="2023-04-04T13:39:39.392" v="38"/>
        <pc:sldMkLst>
          <pc:docMk/>
          <pc:sldMk cId="2383394823" sldId="270"/>
        </pc:sldMkLst>
      </pc:sldChg>
      <pc:sldChg chg="modTransition">
        <pc:chgData name="Mauricio Alberto Gutierrez Zuñiga" userId="85290940-e146-4b74-828a-8c09243d6f0f" providerId="ADAL" clId="{B18697DD-449D-F74B-9ABE-62D9EA161210}" dt="2023-04-04T13:39:43.904" v="39"/>
        <pc:sldMkLst>
          <pc:docMk/>
          <pc:sldMk cId="372554938" sldId="275"/>
        </pc:sldMkLst>
      </pc:sldChg>
      <pc:sldChg chg="modTransition">
        <pc:chgData name="Mauricio Alberto Gutierrez Zuñiga" userId="85290940-e146-4b74-828a-8c09243d6f0f" providerId="ADAL" clId="{B18697DD-449D-F74B-9ABE-62D9EA161210}" dt="2023-04-04T13:39:46.175" v="40"/>
        <pc:sldMkLst>
          <pc:docMk/>
          <pc:sldMk cId="2940389174" sldId="276"/>
        </pc:sldMkLst>
      </pc:sldChg>
      <pc:sldChg chg="modTransition">
        <pc:chgData name="Mauricio Alberto Gutierrez Zuñiga" userId="85290940-e146-4b74-828a-8c09243d6f0f" providerId="ADAL" clId="{B18697DD-449D-F74B-9ABE-62D9EA161210}" dt="2023-04-04T13:39:49.034" v="41"/>
        <pc:sldMkLst>
          <pc:docMk/>
          <pc:sldMk cId="3902738728" sldId="278"/>
        </pc:sldMkLst>
      </pc:sldChg>
      <pc:sldChg chg="modTransition">
        <pc:chgData name="Mauricio Alberto Gutierrez Zuñiga" userId="85290940-e146-4b74-828a-8c09243d6f0f" providerId="ADAL" clId="{B18697DD-449D-F74B-9ABE-62D9EA161210}" dt="2023-04-04T13:39:51.678" v="42"/>
        <pc:sldMkLst>
          <pc:docMk/>
          <pc:sldMk cId="2776238204" sldId="279"/>
        </pc:sldMkLst>
      </pc:sldChg>
      <pc:sldChg chg="del">
        <pc:chgData name="Mauricio Alberto Gutierrez Zuñiga" userId="85290940-e146-4b74-828a-8c09243d6f0f" providerId="ADAL" clId="{B18697DD-449D-F74B-9ABE-62D9EA161210}" dt="2023-04-04T13:35:15.800" v="1" actId="2696"/>
        <pc:sldMkLst>
          <pc:docMk/>
          <pc:sldMk cId="1878422943" sldId="280"/>
        </pc:sldMkLst>
      </pc:sldChg>
      <pc:sldChg chg="add ord setBg">
        <pc:chgData name="Mauricio Alberto Gutierrez Zuñiga" userId="85290940-e146-4b74-828a-8c09243d6f0f" providerId="ADAL" clId="{B18697DD-449D-F74B-9ABE-62D9EA161210}" dt="2023-04-04T13:35:17.626" v="2" actId="20578"/>
        <pc:sldMkLst>
          <pc:docMk/>
          <pc:sldMk cId="2044941274" sldId="2076136395"/>
        </pc:sldMkLst>
      </pc:sldChg>
      <pc:sldChg chg="delSp modSp add mod setBg delAnim">
        <pc:chgData name="Mauricio Alberto Gutierrez Zuñiga" userId="85290940-e146-4b74-828a-8c09243d6f0f" providerId="ADAL" clId="{B18697DD-449D-F74B-9ABE-62D9EA161210}" dt="2023-04-04T15:01:05.770" v="53" actId="1076"/>
        <pc:sldMkLst>
          <pc:docMk/>
          <pc:sldMk cId="2310504241" sldId="2076136398"/>
        </pc:sldMkLst>
        <pc:spChg chg="mod">
          <ac:chgData name="Mauricio Alberto Gutierrez Zuñiga" userId="85290940-e146-4b74-828a-8c09243d6f0f" providerId="ADAL" clId="{B18697DD-449D-F74B-9ABE-62D9EA161210}" dt="2023-04-04T15:01:05.770" v="53" actId="1076"/>
          <ac:spMkLst>
            <pc:docMk/>
            <pc:sldMk cId="2310504241" sldId="2076136398"/>
            <ac:spMk id="3" creationId="{0F46340C-824B-319A-C882-871478216ABF}"/>
          </ac:spMkLst>
        </pc:spChg>
        <pc:spChg chg="mod">
          <ac:chgData name="Mauricio Alberto Gutierrez Zuñiga" userId="85290940-e146-4b74-828a-8c09243d6f0f" providerId="ADAL" clId="{B18697DD-449D-F74B-9ABE-62D9EA161210}" dt="2023-04-04T15:01:05.770" v="53" actId="1076"/>
          <ac:spMkLst>
            <pc:docMk/>
            <pc:sldMk cId="2310504241" sldId="2076136398"/>
            <ac:spMk id="5" creationId="{E06CA927-7B14-2A88-318D-DC74E7D14292}"/>
          </ac:spMkLst>
        </pc:spChg>
        <pc:spChg chg="del">
          <ac:chgData name="Mauricio Alberto Gutierrez Zuñiga" userId="85290940-e146-4b74-828a-8c09243d6f0f" providerId="ADAL" clId="{B18697DD-449D-F74B-9ABE-62D9EA161210}" dt="2023-04-04T15:00:54.730" v="50" actId="478"/>
          <ac:spMkLst>
            <pc:docMk/>
            <pc:sldMk cId="2310504241" sldId="2076136398"/>
            <ac:spMk id="10" creationId="{8B6658A3-DC3B-C36B-4F0D-701C2EF136E1}"/>
          </ac:spMkLst>
        </pc:spChg>
      </pc:sldChg>
      <pc:sldChg chg="delSp modSp add mod setBg delAnim">
        <pc:chgData name="Mauricio Alberto Gutierrez Zuñiga" userId="85290940-e146-4b74-828a-8c09243d6f0f" providerId="ADAL" clId="{B18697DD-449D-F74B-9ABE-62D9EA161210}" dt="2023-04-04T15:01:58.164" v="65" actId="1076"/>
        <pc:sldMkLst>
          <pc:docMk/>
          <pc:sldMk cId="3036406351" sldId="2076136399"/>
        </pc:sldMkLst>
        <pc:spChg chg="mod">
          <ac:chgData name="Mauricio Alberto Gutierrez Zuñiga" userId="85290940-e146-4b74-828a-8c09243d6f0f" providerId="ADAL" clId="{B18697DD-449D-F74B-9ABE-62D9EA161210}" dt="2023-04-04T15:01:53.493" v="64" actId="14100"/>
          <ac:spMkLst>
            <pc:docMk/>
            <pc:sldMk cId="3036406351" sldId="2076136399"/>
            <ac:spMk id="4" creationId="{EEB72D5F-1CB4-065C-E6C5-30F9D6BC6D5C}"/>
          </ac:spMkLst>
        </pc:spChg>
        <pc:spChg chg="del">
          <ac:chgData name="Mauricio Alberto Gutierrez Zuñiga" userId="85290940-e146-4b74-828a-8c09243d6f0f" providerId="ADAL" clId="{B18697DD-449D-F74B-9ABE-62D9EA161210}" dt="2023-04-04T15:01:36.625" v="59" actId="478"/>
          <ac:spMkLst>
            <pc:docMk/>
            <pc:sldMk cId="3036406351" sldId="2076136399"/>
            <ac:spMk id="10" creationId="{C0D1703C-B130-69E6-A31E-070A570C806F}"/>
          </ac:spMkLst>
        </pc:spChg>
        <pc:grpChg chg="mod">
          <ac:chgData name="Mauricio Alberto Gutierrez Zuñiga" userId="85290940-e146-4b74-828a-8c09243d6f0f" providerId="ADAL" clId="{B18697DD-449D-F74B-9ABE-62D9EA161210}" dt="2023-04-04T15:01:58.164" v="65" actId="1076"/>
          <ac:grpSpMkLst>
            <pc:docMk/>
            <pc:sldMk cId="3036406351" sldId="2076136399"/>
            <ac:grpSpMk id="7" creationId="{2B9B6225-E7B2-D710-DFE2-3772FD5DA932}"/>
          </ac:grpSpMkLst>
        </pc:grpChg>
        <pc:picChg chg="mod">
          <ac:chgData name="Mauricio Alberto Gutierrez Zuñiga" userId="85290940-e146-4b74-828a-8c09243d6f0f" providerId="ADAL" clId="{B18697DD-449D-F74B-9ABE-62D9EA161210}" dt="2023-04-04T15:01:47.888" v="62" actId="1076"/>
          <ac:picMkLst>
            <pc:docMk/>
            <pc:sldMk cId="3036406351" sldId="2076136399"/>
            <ac:picMk id="3" creationId="{5C56F062-4A5C-17B1-54A6-94AF8A6E5A72}"/>
          </ac:picMkLst>
        </pc:picChg>
      </pc:sldChg>
      <pc:sldChg chg="addSp modSp add del mod ord setBg">
        <pc:chgData name="Mauricio Alberto Gutierrez Zuñiga" userId="85290940-e146-4b74-828a-8c09243d6f0f" providerId="ADAL" clId="{B18697DD-449D-F74B-9ABE-62D9EA161210}" dt="2023-04-04T13:40:56.905" v="49" actId="1076"/>
        <pc:sldMkLst>
          <pc:docMk/>
          <pc:sldMk cId="164414599" sldId="2076136400"/>
        </pc:sldMkLst>
        <pc:picChg chg="add mod">
          <ac:chgData name="Mauricio Alberto Gutierrez Zuñiga" userId="85290940-e146-4b74-828a-8c09243d6f0f" providerId="ADAL" clId="{B18697DD-449D-F74B-9ABE-62D9EA161210}" dt="2023-04-04T13:40:56.905" v="49" actId="1076"/>
          <ac:picMkLst>
            <pc:docMk/>
            <pc:sldMk cId="164414599" sldId="2076136400"/>
            <ac:picMk id="3" creationId="{0CCA748D-BCC5-8302-CEA6-321642A7C2FC}"/>
          </ac:picMkLst>
        </pc:picChg>
      </pc:sldChg>
      <pc:sldChg chg="add ord setBg">
        <pc:chgData name="Mauricio Alberto Gutierrez Zuñiga" userId="85290940-e146-4b74-828a-8c09243d6f0f" providerId="ADAL" clId="{B18697DD-449D-F74B-9ABE-62D9EA161210}" dt="2023-04-04T13:35:56.144" v="7" actId="20578"/>
        <pc:sldMkLst>
          <pc:docMk/>
          <pc:sldMk cId="3022210618" sldId="2076136401"/>
        </pc:sldMkLst>
      </pc:sldChg>
      <pc:sldChg chg="delSp modSp add mod setBg delAnim">
        <pc:chgData name="Mauricio Alberto Gutierrez Zuñiga" userId="85290940-e146-4b74-828a-8c09243d6f0f" providerId="ADAL" clId="{B18697DD-449D-F74B-9ABE-62D9EA161210}" dt="2023-04-04T15:01:29.780" v="58" actId="1037"/>
        <pc:sldMkLst>
          <pc:docMk/>
          <pc:sldMk cId="2149847872" sldId="2076136402"/>
        </pc:sldMkLst>
        <pc:spChg chg="mod">
          <ac:chgData name="Mauricio Alberto Gutierrez Zuñiga" userId="85290940-e146-4b74-828a-8c09243d6f0f" providerId="ADAL" clId="{B18697DD-449D-F74B-9ABE-62D9EA161210}" dt="2023-04-04T15:01:26.692" v="56" actId="1076"/>
          <ac:spMkLst>
            <pc:docMk/>
            <pc:sldMk cId="2149847872" sldId="2076136402"/>
            <ac:spMk id="4" creationId="{A3E6D225-8651-1510-6DE2-1FEC752A7DAC}"/>
          </ac:spMkLst>
        </pc:spChg>
        <pc:spChg chg="del">
          <ac:chgData name="Mauricio Alberto Gutierrez Zuñiga" userId="85290940-e146-4b74-828a-8c09243d6f0f" providerId="ADAL" clId="{B18697DD-449D-F74B-9ABE-62D9EA161210}" dt="2023-04-04T15:01:14.756" v="54" actId="478"/>
          <ac:spMkLst>
            <pc:docMk/>
            <pc:sldMk cId="2149847872" sldId="2076136402"/>
            <ac:spMk id="6" creationId="{DC006622-E9EB-9848-60F3-168EF3C27694}"/>
          </ac:spMkLst>
        </pc:spChg>
        <pc:cxnChg chg="mod">
          <ac:chgData name="Mauricio Alberto Gutierrez Zuñiga" userId="85290940-e146-4b74-828a-8c09243d6f0f" providerId="ADAL" clId="{B18697DD-449D-F74B-9ABE-62D9EA161210}" dt="2023-04-04T15:01:29.780" v="58" actId="1037"/>
          <ac:cxnSpMkLst>
            <pc:docMk/>
            <pc:sldMk cId="2149847872" sldId="2076136402"/>
            <ac:cxnSpMk id="35" creationId="{7B157E59-67A7-87DF-7794-7A2C460E40A6}"/>
          </ac:cxnSpMkLst>
        </pc:cxnChg>
      </pc:sldChg>
      <pc:sldChg chg="add setBg">
        <pc:chgData name="Mauricio Alberto Gutierrez Zuñiga" userId="85290940-e146-4b74-828a-8c09243d6f0f" providerId="ADAL" clId="{B18697DD-449D-F74B-9ABE-62D9EA161210}" dt="2023-04-04T13:36:17.045" v="11"/>
        <pc:sldMkLst>
          <pc:docMk/>
          <pc:sldMk cId="998986443" sldId="2076136403"/>
        </pc:sldMkLst>
      </pc:sldChg>
      <pc:sldChg chg="add ord setBg">
        <pc:chgData name="Mauricio Alberto Gutierrez Zuñiga" userId="85290940-e146-4b74-828a-8c09243d6f0f" providerId="ADAL" clId="{B18697DD-449D-F74B-9ABE-62D9EA161210}" dt="2023-04-04T13:35:26.199" v="4" actId="20578"/>
        <pc:sldMkLst>
          <pc:docMk/>
          <pc:sldMk cId="73665500" sldId="2076136404"/>
        </pc:sldMkLst>
      </pc:sldChg>
      <pc:sldChg chg="add del">
        <pc:chgData name="Mauricio Alberto Gutierrez Zuñiga" userId="85290940-e146-4b74-828a-8c09243d6f0f" providerId="ADAL" clId="{B18697DD-449D-F74B-9ABE-62D9EA161210}" dt="2023-04-04T13:37:57.192" v="25" actId="2696"/>
        <pc:sldMkLst>
          <pc:docMk/>
          <pc:sldMk cId="909655700" sldId="2076136405"/>
        </pc:sldMkLst>
      </pc:sldChg>
      <pc:sldChg chg="add ord">
        <pc:chgData name="Mauricio Alberto Gutierrez Zuñiga" userId="85290940-e146-4b74-828a-8c09243d6f0f" providerId="ADAL" clId="{B18697DD-449D-F74B-9ABE-62D9EA161210}" dt="2023-04-04T13:37:33.889" v="22" actId="20578"/>
        <pc:sldMkLst>
          <pc:docMk/>
          <pc:sldMk cId="710254920" sldId="2076136406"/>
        </pc:sldMkLst>
      </pc:sldChg>
      <pc:sldChg chg="add ord">
        <pc:chgData name="Mauricio Alberto Gutierrez Zuñiga" userId="85290940-e146-4b74-828a-8c09243d6f0f" providerId="ADAL" clId="{B18697DD-449D-F74B-9ABE-62D9EA161210}" dt="2023-04-04T13:37:45.711" v="24" actId="20578"/>
        <pc:sldMkLst>
          <pc:docMk/>
          <pc:sldMk cId="3467338199" sldId="2076136407"/>
        </pc:sldMkLst>
      </pc:sldChg>
    </pc:docChg>
  </pc:docChgLst>
  <pc:docChgLst>
    <pc:chgData name="Gilda Alcivia García" userId="f951e080-0cd0-4d7a-a846-5080e1ec841b" providerId="ADAL" clId="{01646D80-91E7-7946-B1EE-65F412C701AD}"/>
    <pc:docChg chg="undo custSel modSld">
      <pc:chgData name="Gilda Alcivia García" userId="f951e080-0cd0-4d7a-a846-5080e1ec841b" providerId="ADAL" clId="{01646D80-91E7-7946-B1EE-65F412C701AD}" dt="2023-04-11T22:26:26.327" v="441" actId="14100"/>
      <pc:docMkLst>
        <pc:docMk/>
      </pc:docMkLst>
      <pc:sldChg chg="addSp delSp modSp mod">
        <pc:chgData name="Gilda Alcivia García" userId="f951e080-0cd0-4d7a-a846-5080e1ec841b" providerId="ADAL" clId="{01646D80-91E7-7946-B1EE-65F412C701AD}" dt="2023-04-05T17:42:45.029" v="426" actId="1076"/>
        <pc:sldMkLst>
          <pc:docMk/>
          <pc:sldMk cId="3902738728" sldId="278"/>
        </pc:sldMkLst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3" creationId="{44847577-94E2-0683-234D-B74CDD98EBDF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5" creationId="{F6F8C55E-6373-853C-104E-3B69F938B464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6" creationId="{B6DF4E1E-FC23-292D-4524-D124CACA5340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7" creationId="{4E3CE44C-75D0-98A6-9F00-CD72B7860038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8" creationId="{1B12D627-3D8B-CABC-791B-8AD5258FFC04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9" creationId="{867D133D-2016-E236-B833-29AE23EFC5BE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20" creationId="{28E62AFB-8855-41CB-69C4-520333467BB9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21" creationId="{0C9061E1-B622-369A-1EDC-7695F02EF456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2" creationId="{5D263CAD-5A3E-504C-036A-C3B518C14C0E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3" creationId="{09B8DBDD-2ECB-BE55-4B40-E7EBB90F2831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4" creationId="{569100F7-D27A-541A-8169-7B3C10890931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5" creationId="{EC581718-4B38-6AF3-75C7-31CDF8CB6D5E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6" creationId="{6FE2DBD5-7EC8-A636-0058-27166BFA095A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7" creationId="{69369E6D-B972-D58E-C351-EB519F83570B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28" creationId="{86ED1A9F-7158-D29A-5911-60BD9F8FA77F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29" creationId="{4699B04A-D7DF-ECA8-7734-E7D81A388F35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0" creationId="{E043C185-F83E-58B4-CAF7-19732FB5366F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1" creationId="{AC15A898-DBD8-E5BC-53EE-78F16CB4F34E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2" creationId="{D4E51A7F-7FB7-F646-0C1D-5EAAAF5FD1AC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33" creationId="{9E16B04C-473B-4858-848C-929CD0667F2B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4" creationId="{22D134DB-6C01-849E-B7FF-05D40DCEA5F0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5" creationId="{56C1ED32-D094-4E34-6126-A5B11C4A6540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6" creationId="{E2A853EF-DDCE-6A16-B57B-5AFFD243038A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7" creationId="{80C572F1-366D-EB7D-88AE-5EA9E159EBD5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8" creationId="{C4B9FDB2-63C9-A17B-88AB-D655950408A2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9" creationId="{83632E63-DD22-C1F3-B8EA-43A21EF07522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0" creationId="{FF234A3D-7ACC-6519-B2A7-45C525D94BBB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1" creationId="{1EBDCCAA-371C-F3CA-0DFB-AFC1C34727A7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2" creationId="{3F967726-E46B-129A-3CC1-A6909632160D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3" creationId="{38E28D32-0E18-E958-0CA8-A1E248A11D55}"/>
          </ac:picMkLst>
        </pc:picChg>
        <pc:picChg chg="del">
          <ac:chgData name="Gilda Alcivia García" userId="f951e080-0cd0-4d7a-a846-5080e1ec841b" providerId="ADAL" clId="{01646D80-91E7-7946-B1EE-65F412C701AD}" dt="2023-04-04T18:58:41.425" v="292" actId="478"/>
          <ac:picMkLst>
            <pc:docMk/>
            <pc:sldMk cId="3902738728" sldId="278"/>
            <ac:picMk id="44" creationId="{67E43C7F-077E-4EDA-DF45-C6F6F29ACE4F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5" creationId="{D356F34C-BCD9-DECF-6123-C985A74BE91D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46" creationId="{57334850-E155-2DEC-C031-A34FF39226A7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47" creationId="{3BEC17D0-DE38-04AD-6D5B-C1197FFEDD4A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48" creationId="{56E42E11-B8E9-53BD-A095-0596ADB09500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49" creationId="{32727F2F-9AA5-3D21-66E7-D6DB0A9A552A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50" creationId="{CEF1B098-ABB5-4346-BE05-4CB46FC02192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51" creationId="{7A8C5E2B-9622-C077-5C8A-05802249DAF1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52" creationId="{DC825309-2BB1-0871-789E-DC38085E2161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53" creationId="{110A2863-4A3E-FF37-7ACD-107C06BC7C8F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54" creationId="{44D739C3-A05E-FC7B-F6FE-CBB3460F795A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55" creationId="{8046DD94-BBFC-9D94-B2F6-D90237640CCE}"/>
          </ac:picMkLst>
        </pc:picChg>
        <pc:picChg chg="add del mod">
          <ac:chgData name="Gilda Alcivia García" userId="f951e080-0cd0-4d7a-a846-5080e1ec841b" providerId="ADAL" clId="{01646D80-91E7-7946-B1EE-65F412C701AD}" dt="2023-04-04T18:54:01.665" v="245" actId="478"/>
          <ac:picMkLst>
            <pc:docMk/>
            <pc:sldMk cId="3902738728" sldId="278"/>
            <ac:picMk id="56" creationId="{7A337D80-E501-1A49-96AD-3CCCD669A243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57" creationId="{16B313F6-6AE4-2E02-80FB-7532427BF6C5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58" creationId="{F6BD37F8-570D-FEF6-EBE5-89485E2B95C3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59" creationId="{2CDCD665-813E-A7EE-78C5-8A41F1A96F6B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60" creationId="{57FC1351-E2B6-9DC7-4FDD-21609BBA8145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61" creationId="{C40779B8-5962-9D6A-92D6-F68DC0A1801C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62" creationId="{ED43EACC-FAAA-CAAB-24B3-A4BD3CAEDFD6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63" creationId="{A37CE7C4-8506-AF33-E7E2-FD799D363B12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64" creationId="{6E9AF474-E63E-D528-DB59-B1A7DF0FDD13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65" creationId="{A3CD1FA4-9A4B-2C0B-496D-17B79E0F1F51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66" creationId="{ACC08264-3CFF-DB07-4F44-3E5D3946A92C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67" creationId="{B9D2D076-6270-7B4E-6475-0A5A77A7B795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68" creationId="{8CAECCF2-2263-C37F-ABF4-10FBE55470CF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69" creationId="{9E6B1E66-CC7C-9DA6-8D2D-B21D63C3B919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70" creationId="{9E687A12-0CF3-761B-0C56-B343C7EC143A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71" creationId="{90E57EC7-3760-2027-5410-446FA1EB43C8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72" creationId="{552AA2FE-92B4-6199-EACC-175D063EABF7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73" creationId="{20EB9452-870F-F6AF-BBA6-A02625FF75B2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74" creationId="{1B2AA5FA-3DC6-1CB5-CCBB-6E7A3B62B57E}"/>
          </ac:picMkLst>
        </pc:picChg>
        <pc:picChg chg="add del mod">
          <ac:chgData name="Gilda Alcivia García" userId="f951e080-0cd0-4d7a-a846-5080e1ec841b" providerId="ADAL" clId="{01646D80-91E7-7946-B1EE-65F412C701AD}" dt="2023-04-05T17:41:20.269" v="402" actId="478"/>
          <ac:picMkLst>
            <pc:docMk/>
            <pc:sldMk cId="3902738728" sldId="278"/>
            <ac:picMk id="75" creationId="{718E7E35-7F70-C2C4-8329-1418E19E2E2E}"/>
          </ac:picMkLst>
        </pc:picChg>
        <pc:picChg chg="add del mod">
          <ac:chgData name="Gilda Alcivia García" userId="f951e080-0cd0-4d7a-a846-5080e1ec841b" providerId="ADAL" clId="{01646D80-91E7-7946-B1EE-65F412C701AD}" dt="2023-04-05T17:41:32.500" v="406" actId="478"/>
          <ac:picMkLst>
            <pc:docMk/>
            <pc:sldMk cId="3902738728" sldId="278"/>
            <ac:picMk id="76" creationId="{BF7BD74B-3A97-68FD-69B6-935CE036007B}"/>
          </ac:picMkLst>
        </pc:picChg>
        <pc:picChg chg="add del mod">
          <ac:chgData name="Gilda Alcivia García" userId="f951e080-0cd0-4d7a-a846-5080e1ec841b" providerId="ADAL" clId="{01646D80-91E7-7946-B1EE-65F412C701AD}" dt="2023-04-05T17:41:51.188" v="410" actId="478"/>
          <ac:picMkLst>
            <pc:docMk/>
            <pc:sldMk cId="3902738728" sldId="278"/>
            <ac:picMk id="77" creationId="{F3365AD5-DB08-117E-4FAC-7DCA96C354D7}"/>
          </ac:picMkLst>
        </pc:picChg>
        <pc:picChg chg="add del mod">
          <ac:chgData name="Gilda Alcivia García" userId="f951e080-0cd0-4d7a-a846-5080e1ec841b" providerId="ADAL" clId="{01646D80-91E7-7946-B1EE-65F412C701AD}" dt="2023-04-05T17:42:06.871" v="414" actId="478"/>
          <ac:picMkLst>
            <pc:docMk/>
            <pc:sldMk cId="3902738728" sldId="278"/>
            <ac:picMk id="78" creationId="{2C8B4CD9-B007-B800-444A-FC380EB39865}"/>
          </ac:picMkLst>
        </pc:picChg>
        <pc:picChg chg="add del mod">
          <ac:chgData name="Gilda Alcivia García" userId="f951e080-0cd0-4d7a-a846-5080e1ec841b" providerId="ADAL" clId="{01646D80-91E7-7946-B1EE-65F412C701AD}" dt="2023-04-05T17:42:22.084" v="421" actId="478"/>
          <ac:picMkLst>
            <pc:docMk/>
            <pc:sldMk cId="3902738728" sldId="278"/>
            <ac:picMk id="79" creationId="{6023C0C1-77A2-F7B4-CF5D-5B121B8376C5}"/>
          </ac:picMkLst>
        </pc:picChg>
        <pc:picChg chg="add del mod">
          <ac:chgData name="Gilda Alcivia García" userId="f951e080-0cd0-4d7a-a846-5080e1ec841b" providerId="ADAL" clId="{01646D80-91E7-7946-B1EE-65F412C701AD}" dt="2023-04-05T17:42:39.428" v="425" actId="478"/>
          <ac:picMkLst>
            <pc:docMk/>
            <pc:sldMk cId="3902738728" sldId="278"/>
            <ac:picMk id="80" creationId="{090B4C29-FA72-0BD9-71C8-8BB911C7EDE1}"/>
          </ac:picMkLst>
        </pc:picChg>
        <pc:picChg chg="add mod">
          <ac:chgData name="Gilda Alcivia García" userId="f951e080-0cd0-4d7a-a846-5080e1ec841b" providerId="ADAL" clId="{01646D80-91E7-7946-B1EE-65F412C701AD}" dt="2023-04-05T17:41:24.258" v="403" actId="1076"/>
          <ac:picMkLst>
            <pc:docMk/>
            <pc:sldMk cId="3902738728" sldId="278"/>
            <ac:picMk id="81" creationId="{57FD3DD5-F5AD-01D7-3FAE-ECD005267A6B}"/>
          </ac:picMkLst>
        </pc:picChg>
        <pc:picChg chg="add mod">
          <ac:chgData name="Gilda Alcivia García" userId="f951e080-0cd0-4d7a-a846-5080e1ec841b" providerId="ADAL" clId="{01646D80-91E7-7946-B1EE-65F412C701AD}" dt="2023-04-05T17:41:40.403" v="407" actId="1076"/>
          <ac:picMkLst>
            <pc:docMk/>
            <pc:sldMk cId="3902738728" sldId="278"/>
            <ac:picMk id="82" creationId="{DDEF0692-02D2-232B-DB0F-B41480E83776}"/>
          </ac:picMkLst>
        </pc:picChg>
        <pc:picChg chg="add mod">
          <ac:chgData name="Gilda Alcivia García" userId="f951e080-0cd0-4d7a-a846-5080e1ec841b" providerId="ADAL" clId="{01646D80-91E7-7946-B1EE-65F412C701AD}" dt="2023-04-05T17:42:14.134" v="418" actId="1038"/>
          <ac:picMkLst>
            <pc:docMk/>
            <pc:sldMk cId="3902738728" sldId="278"/>
            <ac:picMk id="83" creationId="{612FAE40-39CD-F2F0-5E67-A540F8A371FC}"/>
          </ac:picMkLst>
        </pc:picChg>
        <pc:picChg chg="add mod">
          <ac:chgData name="Gilda Alcivia García" userId="f951e080-0cd0-4d7a-a846-5080e1ec841b" providerId="ADAL" clId="{01646D80-91E7-7946-B1EE-65F412C701AD}" dt="2023-04-05T17:42:12.115" v="415" actId="1076"/>
          <ac:picMkLst>
            <pc:docMk/>
            <pc:sldMk cId="3902738728" sldId="278"/>
            <ac:picMk id="84" creationId="{B97E4577-F51D-30CB-112F-81B01EBD24A7}"/>
          </ac:picMkLst>
        </pc:picChg>
        <pc:picChg chg="add mod">
          <ac:chgData name="Gilda Alcivia García" userId="f951e080-0cd0-4d7a-a846-5080e1ec841b" providerId="ADAL" clId="{01646D80-91E7-7946-B1EE-65F412C701AD}" dt="2023-04-05T17:42:28.082" v="422" actId="1076"/>
          <ac:picMkLst>
            <pc:docMk/>
            <pc:sldMk cId="3902738728" sldId="278"/>
            <ac:picMk id="85" creationId="{2637BEE9-6FF8-DCF0-E26B-67F6B79BA5B5}"/>
          </ac:picMkLst>
        </pc:picChg>
        <pc:picChg chg="add mod">
          <ac:chgData name="Gilda Alcivia García" userId="f951e080-0cd0-4d7a-a846-5080e1ec841b" providerId="ADAL" clId="{01646D80-91E7-7946-B1EE-65F412C701AD}" dt="2023-04-05T17:42:45.029" v="426" actId="1076"/>
          <ac:picMkLst>
            <pc:docMk/>
            <pc:sldMk cId="3902738728" sldId="278"/>
            <ac:picMk id="86" creationId="{8FAF36C4-C8EA-B8A5-90A2-B8158DA03386}"/>
          </ac:picMkLst>
        </pc:picChg>
      </pc:sldChg>
      <pc:sldChg chg="addSp delSp modSp mod">
        <pc:chgData name="Gilda Alcivia García" userId="f951e080-0cd0-4d7a-a846-5080e1ec841b" providerId="ADAL" clId="{01646D80-91E7-7946-B1EE-65F412C701AD}" dt="2023-04-05T20:14:14.664" v="438" actId="1076"/>
        <pc:sldMkLst>
          <pc:docMk/>
          <pc:sldMk cId="2776238204" sldId="279"/>
        </pc:sldMkLst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2" creationId="{9FAA43DC-3D5F-A7F6-BAB4-EB423823BD37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13" creationId="{BBDD53D8-D35C-1C3F-BA8F-0697C31E1D45}"/>
          </ac:picMkLst>
        </pc:picChg>
        <pc:picChg chg="del">
          <ac:chgData name="Gilda Alcivia García" userId="f951e080-0cd0-4d7a-a846-5080e1ec841b" providerId="ADAL" clId="{01646D80-91E7-7946-B1EE-65F412C701AD}" dt="2023-04-04T18:28:43.187" v="3" actId="478"/>
          <ac:picMkLst>
            <pc:docMk/>
            <pc:sldMk cId="2776238204" sldId="279"/>
            <ac:picMk id="14" creationId="{648013C8-F584-6601-08BC-DE5C86A259A8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5" creationId="{62551A9C-51C4-5748-AB18-62EA33EE3168}"/>
          </ac:picMkLst>
        </pc:picChg>
        <pc:picChg chg="del">
          <ac:chgData name="Gilda Alcivia García" userId="f951e080-0cd0-4d7a-a846-5080e1ec841b" providerId="ADAL" clId="{01646D80-91E7-7946-B1EE-65F412C701AD}" dt="2023-04-04T18:29:14.015" v="7" actId="478"/>
          <ac:picMkLst>
            <pc:docMk/>
            <pc:sldMk cId="2776238204" sldId="279"/>
            <ac:picMk id="16" creationId="{A218D9A7-27B3-B8DE-28F9-CB50DA777D3B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7" creationId="{CE48C38E-294B-8569-AF4C-413C3E3A6694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8" creationId="{62BA79B2-9630-F85A-DDCC-3DC443F4C9EA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9" creationId="{52257753-5E0B-53DC-05BF-642C2AAF0CB9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0" creationId="{B805FA53-6B18-7DA3-8CD6-542C2D3B2EDD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1" creationId="{178441F4-92ED-DF16-621A-410CCFB9B3DD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2" creationId="{F5848E72-B82A-159E-0C08-DFCA88156173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3" creationId="{948B405B-A894-C86D-D82A-0B80F1FACA22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4" creationId="{49EB6B54-40D3-DB79-3362-0543702004C1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5" creationId="{57BFDCD0-0304-CC05-825C-AEF42F7C3B25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6" creationId="{B19203FB-D25B-5316-B4FC-480BED7F4376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7" creationId="{7C44E2EA-7B83-507B-A1AC-C3569DC79D14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8" creationId="{1C6812E0-7AD2-EC8C-57E1-7A07B0A9EED3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9" creationId="{CE53EA21-CBB8-3163-D8B8-9B749DC0C79F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30" creationId="{D6F22582-CB2E-0186-5F37-3C82C24CEA85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3" creationId="{2DF5AEF9-BFDA-6F7C-94D5-46D2CB604D03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4" creationId="{929B51DC-85D7-6DF8-FB05-318A2F8A0FB9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5" creationId="{718FA2FC-A408-C6A3-343B-1A8202056006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6" creationId="{BE9A9568-B9D9-9C61-7F20-56C8C6279480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7" creationId="{1D411D83-E371-EA4E-6420-1EDE17DD75A0}"/>
          </ac:picMkLst>
        </pc:picChg>
        <pc:picChg chg="del">
          <ac:chgData name="Gilda Alcivia García" userId="f951e080-0cd0-4d7a-a846-5080e1ec841b" providerId="ADAL" clId="{01646D80-91E7-7946-B1EE-65F412C701AD}" dt="2023-04-04T18:39:24.530" v="155" actId="478"/>
          <ac:picMkLst>
            <pc:docMk/>
            <pc:sldMk cId="2776238204" sldId="279"/>
            <ac:picMk id="38" creationId="{7C332DEA-09C0-8516-D9FB-EB8369CCDE2C}"/>
          </ac:picMkLst>
        </pc:picChg>
        <pc:picChg chg="del">
          <ac:chgData name="Gilda Alcivia García" userId="f951e080-0cd0-4d7a-a846-5080e1ec841b" providerId="ADAL" clId="{01646D80-91E7-7946-B1EE-65F412C701AD}" dt="2023-04-04T18:39:27.686" v="157" actId="478"/>
          <ac:picMkLst>
            <pc:docMk/>
            <pc:sldMk cId="2776238204" sldId="279"/>
            <ac:picMk id="39" creationId="{496B15BB-DAE4-D126-0BD8-7293F180EE8C}"/>
          </ac:picMkLst>
        </pc:picChg>
        <pc:picChg chg="del">
          <ac:chgData name="Gilda Alcivia García" userId="f951e080-0cd0-4d7a-a846-5080e1ec841b" providerId="ADAL" clId="{01646D80-91E7-7946-B1EE-65F412C701AD}" dt="2023-04-04T18:39:26.320" v="156" actId="478"/>
          <ac:picMkLst>
            <pc:docMk/>
            <pc:sldMk cId="2776238204" sldId="279"/>
            <ac:picMk id="40" creationId="{A0F0CA10-3534-5F53-F204-4D51FC12AB11}"/>
          </ac:picMkLst>
        </pc:picChg>
        <pc:picChg chg="del">
          <ac:chgData name="Gilda Alcivia García" userId="f951e080-0cd0-4d7a-a846-5080e1ec841b" providerId="ADAL" clId="{01646D80-91E7-7946-B1EE-65F412C701AD}" dt="2023-04-04T18:39:29.192" v="158" actId="478"/>
          <ac:picMkLst>
            <pc:docMk/>
            <pc:sldMk cId="2776238204" sldId="279"/>
            <ac:picMk id="41" creationId="{7CE2EB63-48B7-BD8C-5E27-A1EAA1488E0D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42" creationId="{AAC63740-D7DC-8E7C-A56A-C395962346C4}"/>
          </ac:picMkLst>
        </pc:picChg>
        <pc:picChg chg="del">
          <ac:chgData name="Gilda Alcivia García" userId="f951e080-0cd0-4d7a-a846-5080e1ec841b" providerId="ADAL" clId="{01646D80-91E7-7946-B1EE-65F412C701AD}" dt="2023-04-04T18:39:30.830" v="159" actId="478"/>
          <ac:picMkLst>
            <pc:docMk/>
            <pc:sldMk cId="2776238204" sldId="279"/>
            <ac:picMk id="43" creationId="{ECC8A89E-446E-8484-341F-0BB9C906DBCB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45" creationId="{4928BEF2-4AFC-9D52-7522-BF8A3341DBDD}"/>
          </ac:picMkLst>
        </pc:picChg>
        <pc:picChg chg="add del mod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46" creationId="{B55AB034-A359-5EAB-3C0C-6B715C9B11B3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47" creationId="{4784ED96-8128-B822-0F62-B3B7E21FD11A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48" creationId="{366DFA5F-BA5A-AA07-953B-46D210AF18EE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49" creationId="{0D4FE584-8338-FBF0-0179-B8A4DA8099A8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50" creationId="{DB5D4D0C-08BD-D417-B500-B992301D071F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51" creationId="{B1EADDC6-648B-F4C2-B018-2B43F07B06C1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52" creationId="{5164BE32-0113-8F23-43C8-BD55E04E1F7F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53" creationId="{8581EF2A-4D29-7E53-5D39-AE6410956652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54" creationId="{E03430A5-6F01-7DB7-F25C-4568AAF041BC}"/>
          </ac:picMkLst>
        </pc:picChg>
        <pc:picChg chg="add del mod">
          <ac:chgData name="Gilda Alcivia García" userId="f951e080-0cd0-4d7a-a846-5080e1ec841b" providerId="ADAL" clId="{01646D80-91E7-7946-B1EE-65F412C701AD}" dt="2023-04-04T18:33:20.853" v="43" actId="478"/>
          <ac:picMkLst>
            <pc:docMk/>
            <pc:sldMk cId="2776238204" sldId="279"/>
            <ac:picMk id="55" creationId="{28AD8693-D94E-8712-67A0-355AA908BBA8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56" creationId="{89DC8D55-61A1-638D-A982-DEA6377E6D00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57" creationId="{A9E42ACE-3D84-65B9-88D2-AABE3CD3D54A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58" creationId="{9D584132-D456-1909-AE75-43B29B7ADA81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59" creationId="{6AEB2C4C-BECA-C2DB-2E81-FAF4B8A5318E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60" creationId="{3D06DFD7-3D4B-BD9C-1863-6906B6D7A5D0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61" creationId="{C61F2ED7-E319-00D5-5EBF-884F74D8DA2B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62" creationId="{15194979-C965-C0AD-3BFC-BDA644F2FCC3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63" creationId="{D24C32A6-974D-980F-319F-BC4B3F3B79E0}"/>
          </ac:picMkLst>
        </pc:picChg>
        <pc:picChg chg="add del mod">
          <ac:chgData name="Gilda Alcivia García" userId="f951e080-0cd0-4d7a-a846-5080e1ec841b" providerId="ADAL" clId="{01646D80-91E7-7946-B1EE-65F412C701AD}" dt="2023-04-04T18:37:04.960" v="133" actId="478"/>
          <ac:picMkLst>
            <pc:docMk/>
            <pc:sldMk cId="2776238204" sldId="279"/>
            <ac:picMk id="64" creationId="{227B33BF-9E5A-2E35-BDE6-0DEA89029A8A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65" creationId="{D2747E76-33B0-09DC-12BA-AE65198238E4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66" creationId="{70C11FE8-6A1F-0137-B628-E727CE1E7DFD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67" creationId="{E8068AFA-9F9A-610D-5CA5-6265AED315E9}"/>
          </ac:picMkLst>
        </pc:picChg>
        <pc:picChg chg="add del mod">
          <ac:chgData name="Gilda Alcivia García" userId="f951e080-0cd0-4d7a-a846-5080e1ec841b" providerId="ADAL" clId="{01646D80-91E7-7946-B1EE-65F412C701AD}" dt="2023-04-04T18:44:30.748" v="174" actId="478"/>
          <ac:picMkLst>
            <pc:docMk/>
            <pc:sldMk cId="2776238204" sldId="279"/>
            <ac:picMk id="68" creationId="{073684AF-FCA7-B8B6-1968-DB97528F3747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69" creationId="{DCEC4239-CD04-A6FB-0102-90F93F446B3A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70" creationId="{8A036DCD-A898-6903-17D9-E6333394DF01}"/>
          </ac:picMkLst>
        </pc:picChg>
        <pc:picChg chg="add del mod">
          <ac:chgData name="Gilda Alcivia García" userId="f951e080-0cd0-4d7a-a846-5080e1ec841b" providerId="ADAL" clId="{01646D80-91E7-7946-B1EE-65F412C701AD}" dt="2023-04-05T20:13:10.869" v="429" actId="478"/>
          <ac:picMkLst>
            <pc:docMk/>
            <pc:sldMk cId="2776238204" sldId="279"/>
            <ac:picMk id="71" creationId="{EA3EB675-7775-8B47-8D25-42BB792C0929}"/>
          </ac:picMkLst>
        </pc:picChg>
        <pc:picChg chg="add del mod">
          <ac:chgData name="Gilda Alcivia García" userId="f951e080-0cd0-4d7a-a846-5080e1ec841b" providerId="ADAL" clId="{01646D80-91E7-7946-B1EE-65F412C701AD}" dt="2023-04-05T20:13:35.865" v="433" actId="478"/>
          <ac:picMkLst>
            <pc:docMk/>
            <pc:sldMk cId="2776238204" sldId="279"/>
            <ac:picMk id="72" creationId="{3ABE6AC6-3AD5-E4D6-A539-421A3ABE766D}"/>
          </ac:picMkLst>
        </pc:picChg>
        <pc:picChg chg="add del mod">
          <ac:chgData name="Gilda Alcivia García" userId="f951e080-0cd0-4d7a-a846-5080e1ec841b" providerId="ADAL" clId="{01646D80-91E7-7946-B1EE-65F412C701AD}" dt="2023-04-05T20:14:09.163" v="437" actId="478"/>
          <ac:picMkLst>
            <pc:docMk/>
            <pc:sldMk cId="2776238204" sldId="279"/>
            <ac:picMk id="73" creationId="{268148FB-1522-F549-07D7-B762DA8DFD88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74" creationId="{A9C74A79-942D-77C3-8712-CA21EACDCFDE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75" creationId="{86AC6BFB-4AF6-C7B0-D506-A651C7ECB1AE}"/>
          </ac:picMkLst>
        </pc:picChg>
        <pc:picChg chg="add del mod">
          <ac:chgData name="Gilda Alcivia García" userId="f951e080-0cd0-4d7a-a846-5080e1ec841b" providerId="ADAL" clId="{01646D80-91E7-7946-B1EE-65F412C701AD}" dt="2023-04-05T17:35:14.530" v="385" actId="478"/>
          <ac:picMkLst>
            <pc:docMk/>
            <pc:sldMk cId="2776238204" sldId="279"/>
            <ac:picMk id="76" creationId="{B3434FA0-9892-7521-BE25-E41AEF208056}"/>
          </ac:picMkLst>
        </pc:picChg>
        <pc:picChg chg="add del mod">
          <ac:chgData name="Gilda Alcivia García" userId="f951e080-0cd0-4d7a-a846-5080e1ec841b" providerId="ADAL" clId="{01646D80-91E7-7946-B1EE-65F412C701AD}" dt="2023-04-05T17:36:36.109" v="398" actId="478"/>
          <ac:picMkLst>
            <pc:docMk/>
            <pc:sldMk cId="2776238204" sldId="279"/>
            <ac:picMk id="77" creationId="{724943AC-DCFC-1195-6BEC-DB9712756F3C}"/>
          </ac:picMkLst>
        </pc:picChg>
        <pc:picChg chg="add del mod">
          <ac:chgData name="Gilda Alcivia García" userId="f951e080-0cd0-4d7a-a846-5080e1ec841b" providerId="ADAL" clId="{01646D80-91E7-7946-B1EE-65F412C701AD}" dt="2023-04-05T17:35:47.658" v="387" actId="478"/>
          <ac:picMkLst>
            <pc:docMk/>
            <pc:sldMk cId="2776238204" sldId="279"/>
            <ac:picMk id="78" creationId="{237B2871-9038-3D7D-AA4A-4589F5D8006B}"/>
          </ac:picMkLst>
        </pc:picChg>
        <pc:picChg chg="add del mod">
          <ac:chgData name="Gilda Alcivia García" userId="f951e080-0cd0-4d7a-a846-5080e1ec841b" providerId="ADAL" clId="{01646D80-91E7-7946-B1EE-65F412C701AD}" dt="2023-04-05T17:36:00.161" v="392" actId="478"/>
          <ac:picMkLst>
            <pc:docMk/>
            <pc:sldMk cId="2776238204" sldId="279"/>
            <ac:picMk id="79" creationId="{A7766B37-E44D-CD56-CB88-3F83A04940CB}"/>
          </ac:picMkLst>
        </pc:picChg>
        <pc:picChg chg="add del mod">
          <ac:chgData name="Gilda Alcivia García" userId="f951e080-0cd0-4d7a-a846-5080e1ec841b" providerId="ADAL" clId="{01646D80-91E7-7946-B1EE-65F412C701AD}" dt="2023-04-05T17:36:09.465" v="394" actId="478"/>
          <ac:picMkLst>
            <pc:docMk/>
            <pc:sldMk cId="2776238204" sldId="279"/>
            <ac:picMk id="80" creationId="{165BC393-91FA-AF9D-5A72-F459942AB709}"/>
          </ac:picMkLst>
        </pc:picChg>
        <pc:picChg chg="add del mod">
          <ac:chgData name="Gilda Alcivia García" userId="f951e080-0cd0-4d7a-a846-5080e1ec841b" providerId="ADAL" clId="{01646D80-91E7-7946-B1EE-65F412C701AD}" dt="2023-04-05T17:36:17.502" v="396" actId="478"/>
          <ac:picMkLst>
            <pc:docMk/>
            <pc:sldMk cId="2776238204" sldId="279"/>
            <ac:picMk id="81" creationId="{F9FB967D-424C-81C9-A7E2-07C6CB2AE0FE}"/>
          </ac:picMkLst>
        </pc:picChg>
        <pc:picChg chg="add mod">
          <ac:chgData name="Gilda Alcivia García" userId="f951e080-0cd0-4d7a-a846-5080e1ec841b" providerId="ADAL" clId="{01646D80-91E7-7946-B1EE-65F412C701AD}" dt="2023-04-05T17:35:21.071" v="386" actId="1076"/>
          <ac:picMkLst>
            <pc:docMk/>
            <pc:sldMk cId="2776238204" sldId="279"/>
            <ac:picMk id="82" creationId="{EBF175B7-CC18-0171-6BF6-5CD3AE8590D3}"/>
          </ac:picMkLst>
        </pc:picChg>
        <pc:picChg chg="add mod">
          <ac:chgData name="Gilda Alcivia García" userId="f951e080-0cd0-4d7a-a846-5080e1ec841b" providerId="ADAL" clId="{01646D80-91E7-7946-B1EE-65F412C701AD}" dt="2023-04-05T17:36:40.838" v="399" actId="1076"/>
          <ac:picMkLst>
            <pc:docMk/>
            <pc:sldMk cId="2776238204" sldId="279"/>
            <ac:picMk id="83" creationId="{2D857112-A6A7-5C7C-6A5A-F45D359088FE}"/>
          </ac:picMkLst>
        </pc:picChg>
        <pc:picChg chg="add mod">
          <ac:chgData name="Gilda Alcivia García" userId="f951e080-0cd0-4d7a-a846-5080e1ec841b" providerId="ADAL" clId="{01646D80-91E7-7946-B1EE-65F412C701AD}" dt="2023-04-05T17:35:55.750" v="391" actId="1038"/>
          <ac:picMkLst>
            <pc:docMk/>
            <pc:sldMk cId="2776238204" sldId="279"/>
            <ac:picMk id="84" creationId="{ECAE045B-BE27-B29A-A325-BD49A10DAC27}"/>
          </ac:picMkLst>
        </pc:picChg>
        <pc:picChg chg="add mod">
          <ac:chgData name="Gilda Alcivia García" userId="f951e080-0cd0-4d7a-a846-5080e1ec841b" providerId="ADAL" clId="{01646D80-91E7-7946-B1EE-65F412C701AD}" dt="2023-04-05T17:36:04.806" v="393" actId="1076"/>
          <ac:picMkLst>
            <pc:docMk/>
            <pc:sldMk cId="2776238204" sldId="279"/>
            <ac:picMk id="85" creationId="{422CB628-6448-5BFD-BBB0-BD0293B7BEFD}"/>
          </ac:picMkLst>
        </pc:picChg>
        <pc:picChg chg="add mod">
          <ac:chgData name="Gilda Alcivia García" userId="f951e080-0cd0-4d7a-a846-5080e1ec841b" providerId="ADAL" clId="{01646D80-91E7-7946-B1EE-65F412C701AD}" dt="2023-04-05T17:36:15.192" v="395" actId="1076"/>
          <ac:picMkLst>
            <pc:docMk/>
            <pc:sldMk cId="2776238204" sldId="279"/>
            <ac:picMk id="86" creationId="{12BC4AB9-3486-F963-CCB2-2B088AE2D4C5}"/>
          </ac:picMkLst>
        </pc:picChg>
        <pc:picChg chg="add mod">
          <ac:chgData name="Gilda Alcivia García" userId="f951e080-0cd0-4d7a-a846-5080e1ec841b" providerId="ADAL" clId="{01646D80-91E7-7946-B1EE-65F412C701AD}" dt="2023-04-05T17:36:22.713" v="397" actId="1076"/>
          <ac:picMkLst>
            <pc:docMk/>
            <pc:sldMk cId="2776238204" sldId="279"/>
            <ac:picMk id="87" creationId="{47F42C2D-8D6D-B13E-D115-F7B9704DDD03}"/>
          </ac:picMkLst>
        </pc:picChg>
        <pc:picChg chg="add mod">
          <ac:chgData name="Gilda Alcivia García" userId="f951e080-0cd0-4d7a-a846-5080e1ec841b" providerId="ADAL" clId="{01646D80-91E7-7946-B1EE-65F412C701AD}" dt="2023-04-05T20:13:14.556" v="430" actId="1076"/>
          <ac:picMkLst>
            <pc:docMk/>
            <pc:sldMk cId="2776238204" sldId="279"/>
            <ac:picMk id="88" creationId="{96E6737A-6AFC-3B9E-E792-E15777EF21F5}"/>
          </ac:picMkLst>
        </pc:picChg>
        <pc:picChg chg="add mod">
          <ac:chgData name="Gilda Alcivia García" userId="f951e080-0cd0-4d7a-a846-5080e1ec841b" providerId="ADAL" clId="{01646D80-91E7-7946-B1EE-65F412C701AD}" dt="2023-04-05T20:13:43.813" v="434" actId="1076"/>
          <ac:picMkLst>
            <pc:docMk/>
            <pc:sldMk cId="2776238204" sldId="279"/>
            <ac:picMk id="89" creationId="{A58DA55B-5778-CA6D-67BA-43BA69ED0020}"/>
          </ac:picMkLst>
        </pc:picChg>
        <pc:picChg chg="add mod">
          <ac:chgData name="Gilda Alcivia García" userId="f951e080-0cd0-4d7a-a846-5080e1ec841b" providerId="ADAL" clId="{01646D80-91E7-7946-B1EE-65F412C701AD}" dt="2023-04-05T20:14:14.664" v="438" actId="1076"/>
          <ac:picMkLst>
            <pc:docMk/>
            <pc:sldMk cId="2776238204" sldId="279"/>
            <ac:picMk id="90" creationId="{C64BFBA8-A767-B311-7AB1-2C3B69E876ED}"/>
          </ac:picMkLst>
        </pc:picChg>
      </pc:sldChg>
      <pc:sldChg chg="modSp mod">
        <pc:chgData name="Gilda Alcivia García" userId="f951e080-0cd0-4d7a-a846-5080e1ec841b" providerId="ADAL" clId="{01646D80-91E7-7946-B1EE-65F412C701AD}" dt="2023-04-11T22:26:26.327" v="441" actId="14100"/>
        <pc:sldMkLst>
          <pc:docMk/>
          <pc:sldMk cId="2674973588" sldId="317"/>
        </pc:sldMkLst>
        <pc:spChg chg="mod">
          <ac:chgData name="Gilda Alcivia García" userId="f951e080-0cd0-4d7a-a846-5080e1ec841b" providerId="ADAL" clId="{01646D80-91E7-7946-B1EE-65F412C701AD}" dt="2023-04-11T22:26:26.327" v="441" actId="14100"/>
          <ac:spMkLst>
            <pc:docMk/>
            <pc:sldMk cId="2674973588" sldId="317"/>
            <ac:spMk id="2" creationId="{8D606105-B8C3-0393-1749-40D8A2A92694}"/>
          </ac:spMkLst>
        </pc:spChg>
      </pc:sldChg>
      <pc:sldChg chg="modSp mod">
        <pc:chgData name="Gilda Alcivia García" userId="f951e080-0cd0-4d7a-a846-5080e1ec841b" providerId="ADAL" clId="{01646D80-91E7-7946-B1EE-65F412C701AD}" dt="2023-04-11T22:08:34.866" v="440" actId="1076"/>
        <pc:sldMkLst>
          <pc:docMk/>
          <pc:sldMk cId="3022210618" sldId="2076136401"/>
        </pc:sldMkLst>
        <pc:picChg chg="mod">
          <ac:chgData name="Gilda Alcivia García" userId="f951e080-0cd0-4d7a-a846-5080e1ec841b" providerId="ADAL" clId="{01646D80-91E7-7946-B1EE-65F412C701AD}" dt="2023-04-11T22:08:34.866" v="440" actId="1076"/>
          <ac:picMkLst>
            <pc:docMk/>
            <pc:sldMk cId="3022210618" sldId="2076136401"/>
            <ac:picMk id="3" creationId="{97C89B70-EF02-7CD2-8BA6-A8D10423ABE3}"/>
          </ac:picMkLst>
        </pc:picChg>
      </pc:sldChg>
    </pc:docChg>
  </pc:docChgLst>
  <pc:docChgLst>
    <pc:chgData name="Reyes De Luna, Sonia Aide" userId="S::sonia.reyes@axity.com::faafa5f2-6287-4c40-946a-bbd8ed93709c" providerId="AD" clId="Web-{AC4DA7E6-C92C-DA31-06EA-C6E2611E2BB9}"/>
    <pc:docChg chg="modSld">
      <pc:chgData name="Reyes De Luna, Sonia Aide" userId="S::sonia.reyes@axity.com::faafa5f2-6287-4c40-946a-bbd8ed93709c" providerId="AD" clId="Web-{AC4DA7E6-C92C-DA31-06EA-C6E2611E2BB9}" dt="2023-04-19T16:15:09.212" v="1" actId="1076"/>
      <pc:docMkLst>
        <pc:docMk/>
      </pc:docMkLst>
      <pc:sldChg chg="modSp">
        <pc:chgData name="Reyes De Luna, Sonia Aide" userId="S::sonia.reyes@axity.com::faafa5f2-6287-4c40-946a-bbd8ed93709c" providerId="AD" clId="Web-{AC4DA7E6-C92C-DA31-06EA-C6E2611E2BB9}" dt="2023-04-19T16:14:49.118" v="0" actId="20577"/>
        <pc:sldMkLst>
          <pc:docMk/>
          <pc:sldMk cId="3600367730" sldId="277"/>
        </pc:sldMkLst>
        <pc:spChg chg="mod">
          <ac:chgData name="Reyes De Luna, Sonia Aide" userId="S::sonia.reyes@axity.com::faafa5f2-6287-4c40-946a-bbd8ed93709c" providerId="AD" clId="Web-{AC4DA7E6-C92C-DA31-06EA-C6E2611E2BB9}" dt="2023-04-19T16:14:49.118" v="0" actId="20577"/>
          <ac:spMkLst>
            <pc:docMk/>
            <pc:sldMk cId="3600367730" sldId="277"/>
            <ac:spMk id="6" creationId="{6EA9674B-71C4-0765-F91A-7A1A1E5D590F}"/>
          </ac:spMkLst>
        </pc:spChg>
      </pc:sldChg>
      <pc:sldChg chg="modSp">
        <pc:chgData name="Reyes De Luna, Sonia Aide" userId="S::sonia.reyes@axity.com::faafa5f2-6287-4c40-946a-bbd8ed93709c" providerId="AD" clId="Web-{AC4DA7E6-C92C-DA31-06EA-C6E2611E2BB9}" dt="2023-04-19T16:15:09.212" v="1" actId="1076"/>
        <pc:sldMkLst>
          <pc:docMk/>
          <pc:sldMk cId="2499290544" sldId="2076136415"/>
        </pc:sldMkLst>
        <pc:spChg chg="mod">
          <ac:chgData name="Reyes De Luna, Sonia Aide" userId="S::sonia.reyes@axity.com::faafa5f2-6287-4c40-946a-bbd8ed93709c" providerId="AD" clId="Web-{AC4DA7E6-C92C-DA31-06EA-C6E2611E2BB9}" dt="2023-04-19T16:15:09.212" v="1" actId="1076"/>
          <ac:spMkLst>
            <pc:docMk/>
            <pc:sldMk cId="2499290544" sldId="2076136415"/>
            <ac:spMk id="17" creationId="{3DFC87B0-799A-C4EE-D680-F89FA1274BED}"/>
          </ac:spMkLst>
        </pc:spChg>
      </pc:sldChg>
    </pc:docChg>
  </pc:docChgLst>
  <pc:docChgLst>
    <pc:chgData name="Reyes De Luna, Sonia Aide" userId="S::sonia.reyes@axity.com::faafa5f2-6287-4c40-946a-bbd8ed93709c" providerId="AD" clId="Web-{BDB75A19-BF89-1734-E02F-9464D19A5AC3}"/>
    <pc:docChg chg="modSld">
      <pc:chgData name="Reyes De Luna, Sonia Aide" userId="S::sonia.reyes@axity.com::faafa5f2-6287-4c40-946a-bbd8ed93709c" providerId="AD" clId="Web-{BDB75A19-BF89-1734-E02F-9464D19A5AC3}" dt="2023-04-04T14:27:16.495" v="11" actId="20577"/>
      <pc:docMkLst>
        <pc:docMk/>
      </pc:docMkLst>
      <pc:sldChg chg="modSp">
        <pc:chgData name="Reyes De Luna, Sonia Aide" userId="S::sonia.reyes@axity.com::faafa5f2-6287-4c40-946a-bbd8ed93709c" providerId="AD" clId="Web-{BDB75A19-BF89-1734-E02F-9464D19A5AC3}" dt="2023-04-04T14:27:16.495" v="11" actId="20577"/>
        <pc:sldMkLst>
          <pc:docMk/>
          <pc:sldMk cId="3083780196" sldId="256"/>
        </pc:sldMkLst>
        <pc:spChg chg="mod">
          <ac:chgData name="Reyes De Luna, Sonia Aide" userId="S::sonia.reyes@axity.com::faafa5f2-6287-4c40-946a-bbd8ed93709c" providerId="AD" clId="Web-{BDB75A19-BF89-1734-E02F-9464D19A5AC3}" dt="2023-04-04T14:27:16.495" v="11" actId="20577"/>
          <ac:spMkLst>
            <pc:docMk/>
            <pc:sldMk cId="3083780196" sldId="256"/>
            <ac:spMk id="7" creationId="{7DD223F1-F30E-89AD-C8C4-DE13D12FB758}"/>
          </ac:spMkLst>
        </pc:spChg>
        <pc:picChg chg="mod">
          <ac:chgData name="Reyes De Luna, Sonia Aide" userId="S::sonia.reyes@axity.com::faafa5f2-6287-4c40-946a-bbd8ed93709c" providerId="AD" clId="Web-{BDB75A19-BF89-1734-E02F-9464D19A5AC3}" dt="2023-04-04T14:26:58.776" v="9" actId="1076"/>
          <ac:picMkLst>
            <pc:docMk/>
            <pc:sldMk cId="3083780196" sldId="256"/>
            <ac:picMk id="9" creationId="{5A4D31D0-3890-6220-F7F2-2687A7B93C4A}"/>
          </ac:picMkLst>
        </pc:picChg>
      </pc:sldChg>
      <pc:sldChg chg="delSp">
        <pc:chgData name="Reyes De Luna, Sonia Aide" userId="S::sonia.reyes@axity.com::faafa5f2-6287-4c40-946a-bbd8ed93709c" providerId="AD" clId="Web-{BDB75A19-BF89-1734-E02F-9464D19A5AC3}" dt="2023-04-04T14:25:30.961" v="0"/>
        <pc:sldMkLst>
          <pc:docMk/>
          <pc:sldMk cId="3179608582" sldId="272"/>
        </pc:sldMkLst>
        <pc:spChg chg="del">
          <ac:chgData name="Reyes De Luna, Sonia Aide" userId="S::sonia.reyes@axity.com::faafa5f2-6287-4c40-946a-bbd8ed93709c" providerId="AD" clId="Web-{BDB75A19-BF89-1734-E02F-9464D19A5AC3}" dt="2023-04-04T14:25:30.961" v="0"/>
          <ac:spMkLst>
            <pc:docMk/>
            <pc:sldMk cId="3179608582" sldId="272"/>
            <ac:spMk id="6" creationId="{F759771A-C010-EBAD-BA7C-50DEBEFC01D1}"/>
          </ac:spMkLst>
        </pc:spChg>
      </pc:sldChg>
      <pc:sldChg chg="modSp">
        <pc:chgData name="Reyes De Luna, Sonia Aide" userId="S::sonia.reyes@axity.com::faafa5f2-6287-4c40-946a-bbd8ed93709c" providerId="AD" clId="Web-{BDB75A19-BF89-1734-E02F-9464D19A5AC3}" dt="2023-04-04T14:25:58.399" v="5" actId="20577"/>
        <pc:sldMkLst>
          <pc:docMk/>
          <pc:sldMk cId="372554938" sldId="275"/>
        </pc:sldMkLst>
        <pc:spChg chg="mod">
          <ac:chgData name="Reyes De Luna, Sonia Aide" userId="S::sonia.reyes@axity.com::faafa5f2-6287-4c40-946a-bbd8ed93709c" providerId="AD" clId="Web-{BDB75A19-BF89-1734-E02F-9464D19A5AC3}" dt="2023-04-04T14:25:58.399" v="5" actId="20577"/>
          <ac:spMkLst>
            <pc:docMk/>
            <pc:sldMk cId="372554938" sldId="275"/>
            <ac:spMk id="16" creationId="{A8CBBCE6-CED9-E86D-5CDC-162E9DDC2E26}"/>
          </ac:spMkLst>
        </pc:spChg>
      </pc:sldChg>
      <pc:sldChg chg="modSp">
        <pc:chgData name="Reyes De Luna, Sonia Aide" userId="S::sonia.reyes@axity.com::faafa5f2-6287-4c40-946a-bbd8ed93709c" providerId="AD" clId="Web-{BDB75A19-BF89-1734-E02F-9464D19A5AC3}" dt="2023-04-04T14:26:05.337" v="7" actId="1076"/>
        <pc:sldMkLst>
          <pc:docMk/>
          <pc:sldMk cId="2940389174" sldId="276"/>
        </pc:sldMkLst>
        <pc:spChg chg="mod">
          <ac:chgData name="Reyes De Luna, Sonia Aide" userId="S::sonia.reyes@axity.com::faafa5f2-6287-4c40-946a-bbd8ed93709c" providerId="AD" clId="Web-{BDB75A19-BF89-1734-E02F-9464D19A5AC3}" dt="2023-04-04T14:26:05.337" v="7" actId="1076"/>
          <ac:spMkLst>
            <pc:docMk/>
            <pc:sldMk cId="2940389174" sldId="276"/>
            <ac:spMk id="5" creationId="{FDA09E02-6FCC-5710-845C-E0979B464C6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39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0220C5-92FE-423B-B0DA-C8D02456976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6D7982E5-C604-427E-BEEE-441B57B1B3F3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Analítica Descriptiva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5E47E02F-512C-42CE-9C14-7C2A18AB5835}" type="parTrans" cxnId="{CE668300-99DA-43D1-B963-4B22F8E876D3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9CC05DA3-E05B-4A7E-A0F1-991DCFBADAE3}" type="sibTrans" cxnId="{CE668300-99DA-43D1-B963-4B22F8E876D3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8FD4FC91-9DCE-4178-9CC3-D21586722F2D}">
      <dgm:prSet phldrT="[Text]"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Tendencia Central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6DC68DC7-11DA-4DEB-9F18-73418409B409}" type="parTrans" cxnId="{208445CB-89F5-40E2-8B2A-37BFCA1D8232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9EFBE17-6837-4A41-BD26-46F3363CF985}" type="sibTrans" cxnId="{208445CB-89F5-40E2-8B2A-37BFCA1D8232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0596A814-8DF9-4A47-8259-5B1C929E87F8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Media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9B02BC7B-C818-4CAB-832D-0CBA472AA273}" type="parTrans" cxnId="{5326CEA5-038E-4D85-AD12-308B5CF857F1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6785B45-D8E3-44B7-9C85-61041C9D2D7B}" type="sibTrans" cxnId="{5326CEA5-038E-4D85-AD12-308B5CF857F1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962266F2-C640-409E-9812-70759E99498B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Mediana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59D7B7F-E8DD-4FFC-A688-1EECBA9E901C}" type="parTrans" cxnId="{FAA6CBF0-7C58-462D-9A58-7C3D4034DD3A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C59B00B-DB17-4EE0-BD66-73EBDA6C8E27}" type="sibTrans" cxnId="{FAA6CBF0-7C58-462D-9A58-7C3D4034DD3A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1144D39-C823-464E-B9B1-D5790C6E7786}">
      <dgm:prSet phldrT="[Text]"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Dispersión / Variación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6C3F9BF3-B72A-4A66-8E1D-94241E453479}" type="parTrans" cxnId="{F7B5E58A-58B9-47F2-A1D7-50178DDD0AB1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D9407C4-AA4E-4498-A369-0C8E597EC9D6}" type="sibTrans" cxnId="{F7B5E58A-58B9-47F2-A1D7-50178DDD0AB1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79C477FE-D751-467A-9210-613526D3EAFA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Desviación Estándar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E80B0E1-07EC-4909-A504-E1D61A18E2D4}" type="parTrans" cxnId="{B3885093-F63A-425E-BBA9-1CB3DB076B86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4D2DDDDB-135B-4CF8-9840-8A8AC150CE4B}" type="sibTrans" cxnId="{B3885093-F63A-425E-BBA9-1CB3DB076B86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D34AFB3-5181-4317-BBD8-849104D105E0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Moda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415BDB6B-943B-44DB-8C19-B87230063A49}" type="parTrans" cxnId="{C65FBB54-7B7A-492C-B1DF-5AB559290956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64B6A8DD-FB41-4D20-A7EC-0E777709CD6F}" type="sibTrans" cxnId="{C65FBB54-7B7A-492C-B1DF-5AB559290956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B261EBE2-D0DE-4C89-8AF6-D779463314E4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Varianza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B904F7B-18CD-4C83-BF82-B30575BC3CE7}" type="parTrans" cxnId="{7C225E9E-93AA-4473-A818-33FA7909A7EA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EFB4060-34BD-413B-BCA0-66F560ECE85D}" type="sibTrans" cxnId="{7C225E9E-93AA-4473-A818-33FA7909A7EA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BCD14206-99E6-4731-8FB8-C9E349C2BBBF}">
      <dgm:prSet phldrT="[Text]" custT="1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Distribución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642365B3-1571-42B8-8647-D80896498E5F}" type="parTrans" cxnId="{E177BCF4-26B2-4C03-87DA-CB5025E6843F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46ADE48A-18F5-402C-9A48-D28D8CE10750}" type="sibTrans" cxnId="{E177BCF4-26B2-4C03-87DA-CB5025E6843F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4B344BEF-5D0B-418C-AF37-D5A46D45A51C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Sesgo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21CDD49-C28F-410B-9C8A-DAE5F8C52DC0}" type="parTrans" cxnId="{8C645B14-6898-42F2-AFF6-27D6A480A95D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4118D47D-FFC9-41BE-A951-93685E35EF69}" type="sibTrans" cxnId="{8C645B14-6898-42F2-AFF6-27D6A480A95D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88575B34-FC8C-43E7-96E2-50A77BD49FAD}">
      <dgm:prSet phldrT="[Text]" custT="1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Dependencia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ADD4DEE-B9C4-4586-A319-61CB9D7E70AD}" type="parTrans" cxnId="{DF434968-0906-4416-9BA6-7559FD4EC437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B120738-E10D-45E3-8D51-01C2C085E40B}" type="sibTrans" cxnId="{DF434968-0906-4416-9BA6-7559FD4EC437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91AD027D-664C-45DE-ACBE-3FAF8DFC90D9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Correlación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BFB7CD8B-9FE4-4399-AB77-82A3C3EF8553}" type="parTrans" cxnId="{D920F57D-F189-4B66-8F17-F4D4139A42DE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0B889C1B-6390-4B86-AA9A-92208782D6C0}" type="sibTrans" cxnId="{D920F57D-F189-4B66-8F17-F4D4139A42DE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518E628F-675A-4219-BEA6-F977AE984CE7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MX" sz="1200" smtClean="0">
              <a:latin typeface="Verdana" panose="020B0604030504040204" pitchFamily="34" charset="0"/>
              <a:ea typeface="Verdana" panose="020B0604030504040204" pitchFamily="34" charset="0"/>
            </a:rPr>
            <a:t>Covarianza</a:t>
          </a:r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2B9995B-2A2C-4541-A04F-032DB5846577}" type="parTrans" cxnId="{3D5569EB-7878-471D-951B-2CC38E4DF3A7}">
      <dgm:prSet custT="1"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03C8BD5-8651-4A82-A3E6-29FDF5F815F5}" type="sibTrans" cxnId="{3D5569EB-7878-471D-951B-2CC38E4DF3A7}">
      <dgm:prSet/>
      <dgm:spPr/>
      <dgm:t>
        <a:bodyPr/>
        <a:lstStyle/>
        <a:p>
          <a:endParaRPr lang="es-MX" sz="12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0D750E3-2A53-40C6-BDEF-629E8BCA7B32}" type="pres">
      <dgm:prSet presAssocID="{100220C5-92FE-423B-B0DA-C8D02456976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MX"/>
        </a:p>
      </dgm:t>
    </dgm:pt>
    <dgm:pt modelId="{1222B749-6794-440E-BD04-FEF28D2C8ACE}" type="pres">
      <dgm:prSet presAssocID="{6D7982E5-C604-427E-BEEE-441B57B1B3F3}" presName="root1" presStyleCnt="0"/>
      <dgm:spPr/>
    </dgm:pt>
    <dgm:pt modelId="{232E7EB7-FEEF-400B-8D81-47E1AE432ABB}" type="pres">
      <dgm:prSet presAssocID="{6D7982E5-C604-427E-BEEE-441B57B1B3F3}" presName="LevelOneTextNode" presStyleLbl="node0" presStyleIdx="0" presStyleCnt="1" custLinFactNeighborX="-4755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DAA555DB-BA45-459F-939F-86210DA5124E}" type="pres">
      <dgm:prSet presAssocID="{6D7982E5-C604-427E-BEEE-441B57B1B3F3}" presName="level2hierChild" presStyleCnt="0"/>
      <dgm:spPr/>
    </dgm:pt>
    <dgm:pt modelId="{D0C0C47F-1E7C-4F82-8F8B-958ECA25F661}" type="pres">
      <dgm:prSet presAssocID="{6DC68DC7-11DA-4DEB-9F18-73418409B409}" presName="conn2-1" presStyleLbl="parChTrans1D2" presStyleIdx="0" presStyleCnt="4"/>
      <dgm:spPr/>
      <dgm:t>
        <a:bodyPr/>
        <a:lstStyle/>
        <a:p>
          <a:endParaRPr lang="es-MX"/>
        </a:p>
      </dgm:t>
    </dgm:pt>
    <dgm:pt modelId="{171C37DB-7A48-4E24-9BA3-F270B8C40F32}" type="pres">
      <dgm:prSet presAssocID="{6DC68DC7-11DA-4DEB-9F18-73418409B409}" presName="connTx" presStyleLbl="parChTrans1D2" presStyleIdx="0" presStyleCnt="4"/>
      <dgm:spPr/>
      <dgm:t>
        <a:bodyPr/>
        <a:lstStyle/>
        <a:p>
          <a:endParaRPr lang="es-MX"/>
        </a:p>
      </dgm:t>
    </dgm:pt>
    <dgm:pt modelId="{0148481F-017B-4318-AB7A-245DD7B1EEBD}" type="pres">
      <dgm:prSet presAssocID="{8FD4FC91-9DCE-4178-9CC3-D21586722F2D}" presName="root2" presStyleCnt="0"/>
      <dgm:spPr/>
    </dgm:pt>
    <dgm:pt modelId="{62945760-45E7-432F-B29E-3F1C9BDD36B7}" type="pres">
      <dgm:prSet presAssocID="{8FD4FC91-9DCE-4178-9CC3-D21586722F2D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A7510E0E-DBB0-4EA0-8142-B386D5A1F36E}" type="pres">
      <dgm:prSet presAssocID="{8FD4FC91-9DCE-4178-9CC3-D21586722F2D}" presName="level3hierChild" presStyleCnt="0"/>
      <dgm:spPr/>
    </dgm:pt>
    <dgm:pt modelId="{0E4C97ED-FFB9-4643-9614-5B078E88D05A}" type="pres">
      <dgm:prSet presAssocID="{9B02BC7B-C818-4CAB-832D-0CBA472AA273}" presName="conn2-1" presStyleLbl="parChTrans1D3" presStyleIdx="0" presStyleCnt="8"/>
      <dgm:spPr/>
      <dgm:t>
        <a:bodyPr/>
        <a:lstStyle/>
        <a:p>
          <a:endParaRPr lang="es-MX"/>
        </a:p>
      </dgm:t>
    </dgm:pt>
    <dgm:pt modelId="{1EEF74E5-F838-4DC1-9D13-0E11291FB3C4}" type="pres">
      <dgm:prSet presAssocID="{9B02BC7B-C818-4CAB-832D-0CBA472AA273}" presName="connTx" presStyleLbl="parChTrans1D3" presStyleIdx="0" presStyleCnt="8"/>
      <dgm:spPr/>
      <dgm:t>
        <a:bodyPr/>
        <a:lstStyle/>
        <a:p>
          <a:endParaRPr lang="es-MX"/>
        </a:p>
      </dgm:t>
    </dgm:pt>
    <dgm:pt modelId="{47200E79-4A65-4C16-ACBA-2080DD88B2D1}" type="pres">
      <dgm:prSet presAssocID="{0596A814-8DF9-4A47-8259-5B1C929E87F8}" presName="root2" presStyleCnt="0"/>
      <dgm:spPr/>
    </dgm:pt>
    <dgm:pt modelId="{7AEA8382-7F32-4152-87BB-B30245F7E094}" type="pres">
      <dgm:prSet presAssocID="{0596A814-8DF9-4A47-8259-5B1C929E87F8}" presName="LevelTwoTextNode" presStyleLbl="node3" presStyleIdx="0" presStyleCnt="8" custLinFactNeighborX="4755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26C16868-0448-4E8F-B888-4763CB231D6F}" type="pres">
      <dgm:prSet presAssocID="{0596A814-8DF9-4A47-8259-5B1C929E87F8}" presName="level3hierChild" presStyleCnt="0"/>
      <dgm:spPr/>
    </dgm:pt>
    <dgm:pt modelId="{8F2A281F-E1DB-49C2-8A36-89D53D3836C1}" type="pres">
      <dgm:prSet presAssocID="{259D7B7F-E8DD-4FFC-A688-1EECBA9E901C}" presName="conn2-1" presStyleLbl="parChTrans1D3" presStyleIdx="1" presStyleCnt="8"/>
      <dgm:spPr/>
      <dgm:t>
        <a:bodyPr/>
        <a:lstStyle/>
        <a:p>
          <a:endParaRPr lang="es-MX"/>
        </a:p>
      </dgm:t>
    </dgm:pt>
    <dgm:pt modelId="{64B730FB-F0CD-45DB-9263-04FBB6509BA7}" type="pres">
      <dgm:prSet presAssocID="{259D7B7F-E8DD-4FFC-A688-1EECBA9E901C}" presName="connTx" presStyleLbl="parChTrans1D3" presStyleIdx="1" presStyleCnt="8"/>
      <dgm:spPr/>
      <dgm:t>
        <a:bodyPr/>
        <a:lstStyle/>
        <a:p>
          <a:endParaRPr lang="es-MX"/>
        </a:p>
      </dgm:t>
    </dgm:pt>
    <dgm:pt modelId="{E35F4F2D-55EC-4023-82D6-8C79FA520DCF}" type="pres">
      <dgm:prSet presAssocID="{962266F2-C640-409E-9812-70759E99498B}" presName="root2" presStyleCnt="0"/>
      <dgm:spPr/>
    </dgm:pt>
    <dgm:pt modelId="{5D28F1B4-5923-4DB6-A266-6762CFC5F1BB}" type="pres">
      <dgm:prSet presAssocID="{962266F2-C640-409E-9812-70759E99498B}" presName="LevelTwoTextNode" presStyleLbl="node3" presStyleIdx="1" presStyleCnt="8" custLinFactNeighborX="4755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D8A5145A-A547-43C8-B294-D00F6A10B129}" type="pres">
      <dgm:prSet presAssocID="{962266F2-C640-409E-9812-70759E99498B}" presName="level3hierChild" presStyleCnt="0"/>
      <dgm:spPr/>
    </dgm:pt>
    <dgm:pt modelId="{4B056C05-B05B-486A-8CAD-031FEB363452}" type="pres">
      <dgm:prSet presAssocID="{415BDB6B-943B-44DB-8C19-B87230063A49}" presName="conn2-1" presStyleLbl="parChTrans1D3" presStyleIdx="2" presStyleCnt="8"/>
      <dgm:spPr/>
      <dgm:t>
        <a:bodyPr/>
        <a:lstStyle/>
        <a:p>
          <a:endParaRPr lang="es-MX"/>
        </a:p>
      </dgm:t>
    </dgm:pt>
    <dgm:pt modelId="{AB4DB245-E081-4C83-A086-C1C215B13EBE}" type="pres">
      <dgm:prSet presAssocID="{415BDB6B-943B-44DB-8C19-B87230063A49}" presName="connTx" presStyleLbl="parChTrans1D3" presStyleIdx="2" presStyleCnt="8"/>
      <dgm:spPr/>
      <dgm:t>
        <a:bodyPr/>
        <a:lstStyle/>
        <a:p>
          <a:endParaRPr lang="es-MX"/>
        </a:p>
      </dgm:t>
    </dgm:pt>
    <dgm:pt modelId="{43BA363F-90A2-41E5-84B7-D20F829F0993}" type="pres">
      <dgm:prSet presAssocID="{2D34AFB3-5181-4317-BBD8-849104D105E0}" presName="root2" presStyleCnt="0"/>
      <dgm:spPr/>
    </dgm:pt>
    <dgm:pt modelId="{89501316-DB12-4F44-983B-9FF1E3A9A5E2}" type="pres">
      <dgm:prSet presAssocID="{2D34AFB3-5181-4317-BBD8-849104D105E0}" presName="LevelTwoTextNode" presStyleLbl="node3" presStyleIdx="2" presStyleCnt="8" custLinFactNeighborX="4755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214CBBE9-A9B6-48AF-BE4E-E7ECF34A8128}" type="pres">
      <dgm:prSet presAssocID="{2D34AFB3-5181-4317-BBD8-849104D105E0}" presName="level3hierChild" presStyleCnt="0"/>
      <dgm:spPr/>
    </dgm:pt>
    <dgm:pt modelId="{CD007E5B-3581-4B59-BA2C-FAD7384A07EF}" type="pres">
      <dgm:prSet presAssocID="{6C3F9BF3-B72A-4A66-8E1D-94241E453479}" presName="conn2-1" presStyleLbl="parChTrans1D2" presStyleIdx="1" presStyleCnt="4"/>
      <dgm:spPr/>
      <dgm:t>
        <a:bodyPr/>
        <a:lstStyle/>
        <a:p>
          <a:endParaRPr lang="es-MX"/>
        </a:p>
      </dgm:t>
    </dgm:pt>
    <dgm:pt modelId="{B8110B67-3A2B-4535-ADB7-AB0DBBEF9895}" type="pres">
      <dgm:prSet presAssocID="{6C3F9BF3-B72A-4A66-8E1D-94241E453479}" presName="connTx" presStyleLbl="parChTrans1D2" presStyleIdx="1" presStyleCnt="4"/>
      <dgm:spPr/>
      <dgm:t>
        <a:bodyPr/>
        <a:lstStyle/>
        <a:p>
          <a:endParaRPr lang="es-MX"/>
        </a:p>
      </dgm:t>
    </dgm:pt>
    <dgm:pt modelId="{F32778A5-73DB-4764-A8EE-8BDAC3E626D9}" type="pres">
      <dgm:prSet presAssocID="{A1144D39-C823-464E-B9B1-D5790C6E7786}" presName="root2" presStyleCnt="0"/>
      <dgm:spPr/>
    </dgm:pt>
    <dgm:pt modelId="{0FB64EB4-72BE-4236-A02E-B755E3075F8D}" type="pres">
      <dgm:prSet presAssocID="{A1144D39-C823-464E-B9B1-D5790C6E7786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1BA29E84-69FD-4DE0-BA99-5625FE12C32A}" type="pres">
      <dgm:prSet presAssocID="{A1144D39-C823-464E-B9B1-D5790C6E7786}" presName="level3hierChild" presStyleCnt="0"/>
      <dgm:spPr/>
    </dgm:pt>
    <dgm:pt modelId="{23DCBA2A-6710-414F-A92E-64A09BA42DBA}" type="pres">
      <dgm:prSet presAssocID="{AE80B0E1-07EC-4909-A504-E1D61A18E2D4}" presName="conn2-1" presStyleLbl="parChTrans1D3" presStyleIdx="3" presStyleCnt="8"/>
      <dgm:spPr/>
      <dgm:t>
        <a:bodyPr/>
        <a:lstStyle/>
        <a:p>
          <a:endParaRPr lang="es-MX"/>
        </a:p>
      </dgm:t>
    </dgm:pt>
    <dgm:pt modelId="{92B7A871-F71E-44AD-9CB5-B81FA176B95B}" type="pres">
      <dgm:prSet presAssocID="{AE80B0E1-07EC-4909-A504-E1D61A18E2D4}" presName="connTx" presStyleLbl="parChTrans1D3" presStyleIdx="3" presStyleCnt="8"/>
      <dgm:spPr/>
      <dgm:t>
        <a:bodyPr/>
        <a:lstStyle/>
        <a:p>
          <a:endParaRPr lang="es-MX"/>
        </a:p>
      </dgm:t>
    </dgm:pt>
    <dgm:pt modelId="{0BC5E0B6-E42D-4ABE-A021-7FD392768250}" type="pres">
      <dgm:prSet presAssocID="{79C477FE-D751-467A-9210-613526D3EAFA}" presName="root2" presStyleCnt="0"/>
      <dgm:spPr/>
    </dgm:pt>
    <dgm:pt modelId="{0E2F6B03-3579-4239-9F91-2ABB94254AC1}" type="pres">
      <dgm:prSet presAssocID="{79C477FE-D751-467A-9210-613526D3EAFA}" presName="LevelTwoTextNode" presStyleLbl="node3" presStyleIdx="3" presStyleCnt="8" custLinFactNeighborX="4755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985C37E2-F4C7-4FEE-83BD-B818CEAEA470}" type="pres">
      <dgm:prSet presAssocID="{79C477FE-D751-467A-9210-613526D3EAFA}" presName="level3hierChild" presStyleCnt="0"/>
      <dgm:spPr/>
    </dgm:pt>
    <dgm:pt modelId="{3D318EB4-1039-4355-8976-A943C90E5E5F}" type="pres">
      <dgm:prSet presAssocID="{AB904F7B-18CD-4C83-BF82-B30575BC3CE7}" presName="conn2-1" presStyleLbl="parChTrans1D3" presStyleIdx="4" presStyleCnt="8"/>
      <dgm:spPr/>
      <dgm:t>
        <a:bodyPr/>
        <a:lstStyle/>
        <a:p>
          <a:endParaRPr lang="es-MX"/>
        </a:p>
      </dgm:t>
    </dgm:pt>
    <dgm:pt modelId="{FFA95D60-2E1B-4439-9EAE-995E841D8B95}" type="pres">
      <dgm:prSet presAssocID="{AB904F7B-18CD-4C83-BF82-B30575BC3CE7}" presName="connTx" presStyleLbl="parChTrans1D3" presStyleIdx="4" presStyleCnt="8"/>
      <dgm:spPr/>
      <dgm:t>
        <a:bodyPr/>
        <a:lstStyle/>
        <a:p>
          <a:endParaRPr lang="es-MX"/>
        </a:p>
      </dgm:t>
    </dgm:pt>
    <dgm:pt modelId="{68F73392-4DA7-45A3-B55D-81C3EFDA128F}" type="pres">
      <dgm:prSet presAssocID="{B261EBE2-D0DE-4C89-8AF6-D779463314E4}" presName="root2" presStyleCnt="0"/>
      <dgm:spPr/>
    </dgm:pt>
    <dgm:pt modelId="{DAD7AE2B-F6DA-4FC5-BF80-BF674C6C54EA}" type="pres">
      <dgm:prSet presAssocID="{B261EBE2-D0DE-4C89-8AF6-D779463314E4}" presName="LevelTwoTextNode" presStyleLbl="node3" presStyleIdx="4" presStyleCnt="8" custLinFactNeighborX="4755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00458EF5-4AB6-4ADD-B05A-F9274EAFD6A7}" type="pres">
      <dgm:prSet presAssocID="{B261EBE2-D0DE-4C89-8AF6-D779463314E4}" presName="level3hierChild" presStyleCnt="0"/>
      <dgm:spPr/>
    </dgm:pt>
    <dgm:pt modelId="{D4DD03F2-DFAD-49C6-8E98-C5E58563ABAD}" type="pres">
      <dgm:prSet presAssocID="{642365B3-1571-42B8-8647-D80896498E5F}" presName="conn2-1" presStyleLbl="parChTrans1D2" presStyleIdx="2" presStyleCnt="4"/>
      <dgm:spPr/>
      <dgm:t>
        <a:bodyPr/>
        <a:lstStyle/>
        <a:p>
          <a:endParaRPr lang="es-MX"/>
        </a:p>
      </dgm:t>
    </dgm:pt>
    <dgm:pt modelId="{8FE1B35D-E392-491A-84E5-7486DB47E5E6}" type="pres">
      <dgm:prSet presAssocID="{642365B3-1571-42B8-8647-D80896498E5F}" presName="connTx" presStyleLbl="parChTrans1D2" presStyleIdx="2" presStyleCnt="4"/>
      <dgm:spPr/>
      <dgm:t>
        <a:bodyPr/>
        <a:lstStyle/>
        <a:p>
          <a:endParaRPr lang="es-MX"/>
        </a:p>
      </dgm:t>
    </dgm:pt>
    <dgm:pt modelId="{51D4A2AB-1C9F-4F1A-B8D8-5614AE969F5A}" type="pres">
      <dgm:prSet presAssocID="{BCD14206-99E6-4731-8FB8-C9E349C2BBBF}" presName="root2" presStyleCnt="0"/>
      <dgm:spPr/>
    </dgm:pt>
    <dgm:pt modelId="{62F1D30C-A2A4-4879-BF67-25BD3DF97B5E}" type="pres">
      <dgm:prSet presAssocID="{BCD14206-99E6-4731-8FB8-C9E349C2BBBF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FFDA9118-578B-40ED-9E49-2F6E813ED2A2}" type="pres">
      <dgm:prSet presAssocID="{BCD14206-99E6-4731-8FB8-C9E349C2BBBF}" presName="level3hierChild" presStyleCnt="0"/>
      <dgm:spPr/>
    </dgm:pt>
    <dgm:pt modelId="{EAB58412-C057-45DE-B3FF-4FACAD73BFC0}" type="pres">
      <dgm:prSet presAssocID="{E21CDD49-C28F-410B-9C8A-DAE5F8C52DC0}" presName="conn2-1" presStyleLbl="parChTrans1D3" presStyleIdx="5" presStyleCnt="8"/>
      <dgm:spPr/>
      <dgm:t>
        <a:bodyPr/>
        <a:lstStyle/>
        <a:p>
          <a:endParaRPr lang="es-MX"/>
        </a:p>
      </dgm:t>
    </dgm:pt>
    <dgm:pt modelId="{142B5FB8-6E9F-44FE-BF88-14090B05E396}" type="pres">
      <dgm:prSet presAssocID="{E21CDD49-C28F-410B-9C8A-DAE5F8C52DC0}" presName="connTx" presStyleLbl="parChTrans1D3" presStyleIdx="5" presStyleCnt="8"/>
      <dgm:spPr/>
      <dgm:t>
        <a:bodyPr/>
        <a:lstStyle/>
        <a:p>
          <a:endParaRPr lang="es-MX"/>
        </a:p>
      </dgm:t>
    </dgm:pt>
    <dgm:pt modelId="{126F3BA8-8E51-4E53-A2AC-A8FAC61DFC1C}" type="pres">
      <dgm:prSet presAssocID="{4B344BEF-5D0B-418C-AF37-D5A46D45A51C}" presName="root2" presStyleCnt="0"/>
      <dgm:spPr/>
    </dgm:pt>
    <dgm:pt modelId="{3AF15789-D387-4A4B-AC50-FCD554D47DA0}" type="pres">
      <dgm:prSet presAssocID="{4B344BEF-5D0B-418C-AF37-D5A46D45A51C}" presName="LevelTwoTextNode" presStyleLbl="node3" presStyleIdx="5" presStyleCnt="8" custLinFactNeighborX="4755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8DB86893-74BC-4C6D-80C0-08B3E144E0CD}" type="pres">
      <dgm:prSet presAssocID="{4B344BEF-5D0B-418C-AF37-D5A46D45A51C}" presName="level3hierChild" presStyleCnt="0"/>
      <dgm:spPr/>
    </dgm:pt>
    <dgm:pt modelId="{398FBBA4-038B-4BFC-8F41-26DE063E7A18}" type="pres">
      <dgm:prSet presAssocID="{2ADD4DEE-B9C4-4586-A319-61CB9D7E70AD}" presName="conn2-1" presStyleLbl="parChTrans1D2" presStyleIdx="3" presStyleCnt="4"/>
      <dgm:spPr/>
      <dgm:t>
        <a:bodyPr/>
        <a:lstStyle/>
        <a:p>
          <a:endParaRPr lang="es-MX"/>
        </a:p>
      </dgm:t>
    </dgm:pt>
    <dgm:pt modelId="{6631C909-9B9A-4E64-92DD-0B7ED136BAA5}" type="pres">
      <dgm:prSet presAssocID="{2ADD4DEE-B9C4-4586-A319-61CB9D7E70AD}" presName="connTx" presStyleLbl="parChTrans1D2" presStyleIdx="3" presStyleCnt="4"/>
      <dgm:spPr/>
      <dgm:t>
        <a:bodyPr/>
        <a:lstStyle/>
        <a:p>
          <a:endParaRPr lang="es-MX"/>
        </a:p>
      </dgm:t>
    </dgm:pt>
    <dgm:pt modelId="{4613A90C-085F-4286-8897-9DBC0E6212EB}" type="pres">
      <dgm:prSet presAssocID="{88575B34-FC8C-43E7-96E2-50A77BD49FAD}" presName="root2" presStyleCnt="0"/>
      <dgm:spPr/>
    </dgm:pt>
    <dgm:pt modelId="{E2E78A23-4417-408D-ACA6-177F18C0BC11}" type="pres">
      <dgm:prSet presAssocID="{88575B34-FC8C-43E7-96E2-50A77BD49FAD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488577F8-1735-4DD6-94B8-67B33FC0B02A}" type="pres">
      <dgm:prSet presAssocID="{88575B34-FC8C-43E7-96E2-50A77BD49FAD}" presName="level3hierChild" presStyleCnt="0"/>
      <dgm:spPr/>
    </dgm:pt>
    <dgm:pt modelId="{4A397BDE-1375-464C-9337-D9B417BE41EC}" type="pres">
      <dgm:prSet presAssocID="{BFB7CD8B-9FE4-4399-AB77-82A3C3EF8553}" presName="conn2-1" presStyleLbl="parChTrans1D3" presStyleIdx="6" presStyleCnt="8"/>
      <dgm:spPr/>
      <dgm:t>
        <a:bodyPr/>
        <a:lstStyle/>
        <a:p>
          <a:endParaRPr lang="es-MX"/>
        </a:p>
      </dgm:t>
    </dgm:pt>
    <dgm:pt modelId="{C9832125-CC37-40C8-B8FE-FC50C8BBEE90}" type="pres">
      <dgm:prSet presAssocID="{BFB7CD8B-9FE4-4399-AB77-82A3C3EF8553}" presName="connTx" presStyleLbl="parChTrans1D3" presStyleIdx="6" presStyleCnt="8"/>
      <dgm:spPr/>
      <dgm:t>
        <a:bodyPr/>
        <a:lstStyle/>
        <a:p>
          <a:endParaRPr lang="es-MX"/>
        </a:p>
      </dgm:t>
    </dgm:pt>
    <dgm:pt modelId="{C2BA38D3-AEA5-4228-8391-CF3328E2C297}" type="pres">
      <dgm:prSet presAssocID="{91AD027D-664C-45DE-ACBE-3FAF8DFC90D9}" presName="root2" presStyleCnt="0"/>
      <dgm:spPr/>
    </dgm:pt>
    <dgm:pt modelId="{C7C429F7-D695-469B-8F79-5388CE62ECB6}" type="pres">
      <dgm:prSet presAssocID="{91AD027D-664C-45DE-ACBE-3FAF8DFC90D9}" presName="LevelTwoTextNode" presStyleLbl="node3" presStyleIdx="6" presStyleCnt="8" custLinFactNeighborX="4755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E4E01196-7A03-4C8B-B272-D0FFBFA6B29D}" type="pres">
      <dgm:prSet presAssocID="{91AD027D-664C-45DE-ACBE-3FAF8DFC90D9}" presName="level3hierChild" presStyleCnt="0"/>
      <dgm:spPr/>
    </dgm:pt>
    <dgm:pt modelId="{41B2FCFB-9F73-435A-BC51-353092BAA7E2}" type="pres">
      <dgm:prSet presAssocID="{32B9995B-2A2C-4541-A04F-032DB5846577}" presName="conn2-1" presStyleLbl="parChTrans1D3" presStyleIdx="7" presStyleCnt="8"/>
      <dgm:spPr/>
      <dgm:t>
        <a:bodyPr/>
        <a:lstStyle/>
        <a:p>
          <a:endParaRPr lang="es-MX"/>
        </a:p>
      </dgm:t>
    </dgm:pt>
    <dgm:pt modelId="{153B346A-6449-4E95-8BF2-B89320089382}" type="pres">
      <dgm:prSet presAssocID="{32B9995B-2A2C-4541-A04F-032DB5846577}" presName="connTx" presStyleLbl="parChTrans1D3" presStyleIdx="7" presStyleCnt="8"/>
      <dgm:spPr/>
      <dgm:t>
        <a:bodyPr/>
        <a:lstStyle/>
        <a:p>
          <a:endParaRPr lang="es-MX"/>
        </a:p>
      </dgm:t>
    </dgm:pt>
    <dgm:pt modelId="{03BC8C92-D236-4219-9B4D-8F87EB005214}" type="pres">
      <dgm:prSet presAssocID="{518E628F-675A-4219-BEA6-F977AE984CE7}" presName="root2" presStyleCnt="0"/>
      <dgm:spPr/>
    </dgm:pt>
    <dgm:pt modelId="{BFF4FD29-E78C-486E-8E74-ABAB92C46F5A}" type="pres">
      <dgm:prSet presAssocID="{518E628F-675A-4219-BEA6-F977AE984CE7}" presName="LevelTwoTextNode" presStyleLbl="node3" presStyleIdx="7" presStyleCnt="8" custLinFactNeighborX="4755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AA042D6C-1439-47CC-815B-F9AC61091DBD}" type="pres">
      <dgm:prSet presAssocID="{518E628F-675A-4219-BEA6-F977AE984CE7}" presName="level3hierChild" presStyleCnt="0"/>
      <dgm:spPr/>
    </dgm:pt>
  </dgm:ptLst>
  <dgm:cxnLst>
    <dgm:cxn modelId="{0CEA4781-F9E9-4E2F-90D3-FD3126C7114E}" type="presOf" srcId="{6DC68DC7-11DA-4DEB-9F18-73418409B409}" destId="{D0C0C47F-1E7C-4F82-8F8B-958ECA25F661}" srcOrd="0" destOrd="0" presId="urn:microsoft.com/office/officeart/2005/8/layout/hierarchy2"/>
    <dgm:cxn modelId="{73EFC3C7-AD03-497E-97EC-EC78C025331B}" type="presOf" srcId="{2ADD4DEE-B9C4-4586-A319-61CB9D7E70AD}" destId="{398FBBA4-038B-4BFC-8F41-26DE063E7A18}" srcOrd="0" destOrd="0" presId="urn:microsoft.com/office/officeart/2005/8/layout/hierarchy2"/>
    <dgm:cxn modelId="{EAB1D0F9-9E74-483B-8E50-55D2315241BF}" type="presOf" srcId="{259D7B7F-E8DD-4FFC-A688-1EECBA9E901C}" destId="{8F2A281F-E1DB-49C2-8A36-89D53D3836C1}" srcOrd="0" destOrd="0" presId="urn:microsoft.com/office/officeart/2005/8/layout/hierarchy2"/>
    <dgm:cxn modelId="{F7B5E58A-58B9-47F2-A1D7-50178DDD0AB1}" srcId="{6D7982E5-C604-427E-BEEE-441B57B1B3F3}" destId="{A1144D39-C823-464E-B9B1-D5790C6E7786}" srcOrd="1" destOrd="0" parTransId="{6C3F9BF3-B72A-4A66-8E1D-94241E453479}" sibTransId="{ED9407C4-AA4E-4498-A369-0C8E597EC9D6}"/>
    <dgm:cxn modelId="{350FED36-4670-4290-989A-D00C9163D78C}" type="presOf" srcId="{32B9995B-2A2C-4541-A04F-032DB5846577}" destId="{153B346A-6449-4E95-8BF2-B89320089382}" srcOrd="1" destOrd="0" presId="urn:microsoft.com/office/officeart/2005/8/layout/hierarchy2"/>
    <dgm:cxn modelId="{5E4CF6C7-6B9C-47E4-92A6-AACE84729CE7}" type="presOf" srcId="{AB904F7B-18CD-4C83-BF82-B30575BC3CE7}" destId="{FFA95D60-2E1B-4439-9EAE-995E841D8B95}" srcOrd="1" destOrd="0" presId="urn:microsoft.com/office/officeart/2005/8/layout/hierarchy2"/>
    <dgm:cxn modelId="{C65FBB54-7B7A-492C-B1DF-5AB559290956}" srcId="{8FD4FC91-9DCE-4178-9CC3-D21586722F2D}" destId="{2D34AFB3-5181-4317-BBD8-849104D105E0}" srcOrd="2" destOrd="0" parTransId="{415BDB6B-943B-44DB-8C19-B87230063A49}" sibTransId="{64B6A8DD-FB41-4D20-A7EC-0E777709CD6F}"/>
    <dgm:cxn modelId="{3D8A356D-D3BC-4FA2-B691-877A003F5B07}" type="presOf" srcId="{BCD14206-99E6-4731-8FB8-C9E349C2BBBF}" destId="{62F1D30C-A2A4-4879-BF67-25BD3DF97B5E}" srcOrd="0" destOrd="0" presId="urn:microsoft.com/office/officeart/2005/8/layout/hierarchy2"/>
    <dgm:cxn modelId="{7D7A4B62-FC89-4A5C-B4B6-D8BA022A80D9}" type="presOf" srcId="{9B02BC7B-C818-4CAB-832D-0CBA472AA273}" destId="{0E4C97ED-FFB9-4643-9614-5B078E88D05A}" srcOrd="0" destOrd="0" presId="urn:microsoft.com/office/officeart/2005/8/layout/hierarchy2"/>
    <dgm:cxn modelId="{5326CEA5-038E-4D85-AD12-308B5CF857F1}" srcId="{8FD4FC91-9DCE-4178-9CC3-D21586722F2D}" destId="{0596A814-8DF9-4A47-8259-5B1C929E87F8}" srcOrd="0" destOrd="0" parTransId="{9B02BC7B-C818-4CAB-832D-0CBA472AA273}" sibTransId="{A6785B45-D8E3-44B7-9C85-61041C9D2D7B}"/>
    <dgm:cxn modelId="{7C225E9E-93AA-4473-A818-33FA7909A7EA}" srcId="{A1144D39-C823-464E-B9B1-D5790C6E7786}" destId="{B261EBE2-D0DE-4C89-8AF6-D779463314E4}" srcOrd="1" destOrd="0" parTransId="{AB904F7B-18CD-4C83-BF82-B30575BC3CE7}" sibTransId="{2EFB4060-34BD-413B-BCA0-66F560ECE85D}"/>
    <dgm:cxn modelId="{ABBDA1A1-BECC-4963-8376-070514A74D7D}" type="presOf" srcId="{AB904F7B-18CD-4C83-BF82-B30575BC3CE7}" destId="{3D318EB4-1039-4355-8976-A943C90E5E5F}" srcOrd="0" destOrd="0" presId="urn:microsoft.com/office/officeart/2005/8/layout/hierarchy2"/>
    <dgm:cxn modelId="{B3885093-F63A-425E-BBA9-1CB3DB076B86}" srcId="{A1144D39-C823-464E-B9B1-D5790C6E7786}" destId="{79C477FE-D751-467A-9210-613526D3EAFA}" srcOrd="0" destOrd="0" parTransId="{AE80B0E1-07EC-4909-A504-E1D61A18E2D4}" sibTransId="{4D2DDDDB-135B-4CF8-9840-8A8AC150CE4B}"/>
    <dgm:cxn modelId="{64FE709B-2DB6-4838-860F-7E418374C23B}" type="presOf" srcId="{6C3F9BF3-B72A-4A66-8E1D-94241E453479}" destId="{B8110B67-3A2B-4535-ADB7-AB0DBBEF9895}" srcOrd="1" destOrd="0" presId="urn:microsoft.com/office/officeart/2005/8/layout/hierarchy2"/>
    <dgm:cxn modelId="{7940E922-1D78-4486-905F-91EBB1EB41D6}" type="presOf" srcId="{4B344BEF-5D0B-418C-AF37-D5A46D45A51C}" destId="{3AF15789-D387-4A4B-AC50-FCD554D47DA0}" srcOrd="0" destOrd="0" presId="urn:microsoft.com/office/officeart/2005/8/layout/hierarchy2"/>
    <dgm:cxn modelId="{D920F57D-F189-4B66-8F17-F4D4139A42DE}" srcId="{88575B34-FC8C-43E7-96E2-50A77BD49FAD}" destId="{91AD027D-664C-45DE-ACBE-3FAF8DFC90D9}" srcOrd="0" destOrd="0" parTransId="{BFB7CD8B-9FE4-4399-AB77-82A3C3EF8553}" sibTransId="{0B889C1B-6390-4B86-AA9A-92208782D6C0}"/>
    <dgm:cxn modelId="{25BC6BA2-A8ED-46BD-87F5-BC9AA4194F10}" type="presOf" srcId="{6C3F9BF3-B72A-4A66-8E1D-94241E453479}" destId="{CD007E5B-3581-4B59-BA2C-FAD7384A07EF}" srcOrd="0" destOrd="0" presId="urn:microsoft.com/office/officeart/2005/8/layout/hierarchy2"/>
    <dgm:cxn modelId="{F52400B8-4715-40D1-BAF1-569FF036555B}" type="presOf" srcId="{32B9995B-2A2C-4541-A04F-032DB5846577}" destId="{41B2FCFB-9F73-435A-BC51-353092BAA7E2}" srcOrd="0" destOrd="0" presId="urn:microsoft.com/office/officeart/2005/8/layout/hierarchy2"/>
    <dgm:cxn modelId="{466395B0-731F-40A5-A03B-FDEA8834DDD4}" type="presOf" srcId="{415BDB6B-943B-44DB-8C19-B87230063A49}" destId="{4B056C05-B05B-486A-8CAD-031FEB363452}" srcOrd="0" destOrd="0" presId="urn:microsoft.com/office/officeart/2005/8/layout/hierarchy2"/>
    <dgm:cxn modelId="{A8176E00-0AAC-43DE-B2BE-8AFE540233C8}" type="presOf" srcId="{E21CDD49-C28F-410B-9C8A-DAE5F8C52DC0}" destId="{142B5FB8-6E9F-44FE-BF88-14090B05E396}" srcOrd="1" destOrd="0" presId="urn:microsoft.com/office/officeart/2005/8/layout/hierarchy2"/>
    <dgm:cxn modelId="{8C645B14-6898-42F2-AFF6-27D6A480A95D}" srcId="{BCD14206-99E6-4731-8FB8-C9E349C2BBBF}" destId="{4B344BEF-5D0B-418C-AF37-D5A46D45A51C}" srcOrd="0" destOrd="0" parTransId="{E21CDD49-C28F-410B-9C8A-DAE5F8C52DC0}" sibTransId="{4118D47D-FFC9-41BE-A951-93685E35EF69}"/>
    <dgm:cxn modelId="{2FB9818E-38CE-434F-9F10-8F9F92358121}" type="presOf" srcId="{A1144D39-C823-464E-B9B1-D5790C6E7786}" destId="{0FB64EB4-72BE-4236-A02E-B755E3075F8D}" srcOrd="0" destOrd="0" presId="urn:microsoft.com/office/officeart/2005/8/layout/hierarchy2"/>
    <dgm:cxn modelId="{22E728C6-7275-49B1-A131-11E03DA48BE4}" type="presOf" srcId="{100220C5-92FE-423B-B0DA-C8D02456976A}" destId="{C0D750E3-2A53-40C6-BDEF-629E8BCA7B32}" srcOrd="0" destOrd="0" presId="urn:microsoft.com/office/officeart/2005/8/layout/hierarchy2"/>
    <dgm:cxn modelId="{B9779469-34AF-4A76-A26E-95EB1D942DC2}" type="presOf" srcId="{79C477FE-D751-467A-9210-613526D3EAFA}" destId="{0E2F6B03-3579-4239-9F91-2ABB94254AC1}" srcOrd="0" destOrd="0" presId="urn:microsoft.com/office/officeart/2005/8/layout/hierarchy2"/>
    <dgm:cxn modelId="{DF434968-0906-4416-9BA6-7559FD4EC437}" srcId="{6D7982E5-C604-427E-BEEE-441B57B1B3F3}" destId="{88575B34-FC8C-43E7-96E2-50A77BD49FAD}" srcOrd="3" destOrd="0" parTransId="{2ADD4DEE-B9C4-4586-A319-61CB9D7E70AD}" sibTransId="{AB120738-E10D-45E3-8D51-01C2C085E40B}"/>
    <dgm:cxn modelId="{BB8106EC-414E-4CA7-AE11-8139A7D5EE9D}" type="presOf" srcId="{9B02BC7B-C818-4CAB-832D-0CBA472AA273}" destId="{1EEF74E5-F838-4DC1-9D13-0E11291FB3C4}" srcOrd="1" destOrd="0" presId="urn:microsoft.com/office/officeart/2005/8/layout/hierarchy2"/>
    <dgm:cxn modelId="{3D5569EB-7878-471D-951B-2CC38E4DF3A7}" srcId="{88575B34-FC8C-43E7-96E2-50A77BD49FAD}" destId="{518E628F-675A-4219-BEA6-F977AE984CE7}" srcOrd="1" destOrd="0" parTransId="{32B9995B-2A2C-4541-A04F-032DB5846577}" sibTransId="{E03C8BD5-8651-4A82-A3E6-29FDF5F815F5}"/>
    <dgm:cxn modelId="{208445CB-89F5-40E2-8B2A-37BFCA1D8232}" srcId="{6D7982E5-C604-427E-BEEE-441B57B1B3F3}" destId="{8FD4FC91-9DCE-4178-9CC3-D21586722F2D}" srcOrd="0" destOrd="0" parTransId="{6DC68DC7-11DA-4DEB-9F18-73418409B409}" sibTransId="{E9EFBE17-6837-4A41-BD26-46F3363CF985}"/>
    <dgm:cxn modelId="{22886109-3DD5-4208-965C-ECA0D34FA683}" type="presOf" srcId="{642365B3-1571-42B8-8647-D80896498E5F}" destId="{8FE1B35D-E392-491A-84E5-7486DB47E5E6}" srcOrd="1" destOrd="0" presId="urn:microsoft.com/office/officeart/2005/8/layout/hierarchy2"/>
    <dgm:cxn modelId="{30B2648F-2AAA-41B9-B983-9C4F2805C672}" type="presOf" srcId="{6D7982E5-C604-427E-BEEE-441B57B1B3F3}" destId="{232E7EB7-FEEF-400B-8D81-47E1AE432ABB}" srcOrd="0" destOrd="0" presId="urn:microsoft.com/office/officeart/2005/8/layout/hierarchy2"/>
    <dgm:cxn modelId="{F827728E-8E37-492E-83B5-1CB048B73CFE}" type="presOf" srcId="{8FD4FC91-9DCE-4178-9CC3-D21586722F2D}" destId="{62945760-45E7-432F-B29E-3F1C9BDD36B7}" srcOrd="0" destOrd="0" presId="urn:microsoft.com/office/officeart/2005/8/layout/hierarchy2"/>
    <dgm:cxn modelId="{FAA6CBF0-7C58-462D-9A58-7C3D4034DD3A}" srcId="{8FD4FC91-9DCE-4178-9CC3-D21586722F2D}" destId="{962266F2-C640-409E-9812-70759E99498B}" srcOrd="1" destOrd="0" parTransId="{259D7B7F-E8DD-4FFC-A688-1EECBA9E901C}" sibTransId="{EC59B00B-DB17-4EE0-BD66-73EBDA6C8E27}"/>
    <dgm:cxn modelId="{179488AA-714B-48A4-BF05-B2BF8FC54EED}" type="presOf" srcId="{0596A814-8DF9-4A47-8259-5B1C929E87F8}" destId="{7AEA8382-7F32-4152-87BB-B30245F7E094}" srcOrd="0" destOrd="0" presId="urn:microsoft.com/office/officeart/2005/8/layout/hierarchy2"/>
    <dgm:cxn modelId="{710D14D5-571C-470B-B9F8-195E99DB9F82}" type="presOf" srcId="{6DC68DC7-11DA-4DEB-9F18-73418409B409}" destId="{171C37DB-7A48-4E24-9BA3-F270B8C40F32}" srcOrd="1" destOrd="0" presId="urn:microsoft.com/office/officeart/2005/8/layout/hierarchy2"/>
    <dgm:cxn modelId="{A8374086-37A8-47B6-BE46-F1FAF5C0154F}" type="presOf" srcId="{415BDB6B-943B-44DB-8C19-B87230063A49}" destId="{AB4DB245-E081-4C83-A086-C1C215B13EBE}" srcOrd="1" destOrd="0" presId="urn:microsoft.com/office/officeart/2005/8/layout/hierarchy2"/>
    <dgm:cxn modelId="{75DB9CFD-BB5B-4B19-BE44-68366304CD2E}" type="presOf" srcId="{518E628F-675A-4219-BEA6-F977AE984CE7}" destId="{BFF4FD29-E78C-486E-8E74-ABAB92C46F5A}" srcOrd="0" destOrd="0" presId="urn:microsoft.com/office/officeart/2005/8/layout/hierarchy2"/>
    <dgm:cxn modelId="{F86F6483-721C-4014-B487-CB36413B4D2F}" type="presOf" srcId="{91AD027D-664C-45DE-ACBE-3FAF8DFC90D9}" destId="{C7C429F7-D695-469B-8F79-5388CE62ECB6}" srcOrd="0" destOrd="0" presId="urn:microsoft.com/office/officeart/2005/8/layout/hierarchy2"/>
    <dgm:cxn modelId="{07FAA88E-B1E4-47A2-BC0A-35145A1D0D3B}" type="presOf" srcId="{2D34AFB3-5181-4317-BBD8-849104D105E0}" destId="{89501316-DB12-4F44-983B-9FF1E3A9A5E2}" srcOrd="0" destOrd="0" presId="urn:microsoft.com/office/officeart/2005/8/layout/hierarchy2"/>
    <dgm:cxn modelId="{1CFF3307-AA65-4FEA-BBC5-2384BC728198}" type="presOf" srcId="{BFB7CD8B-9FE4-4399-AB77-82A3C3EF8553}" destId="{C9832125-CC37-40C8-B8FE-FC50C8BBEE90}" srcOrd="1" destOrd="0" presId="urn:microsoft.com/office/officeart/2005/8/layout/hierarchy2"/>
    <dgm:cxn modelId="{E177BCF4-26B2-4C03-87DA-CB5025E6843F}" srcId="{6D7982E5-C604-427E-BEEE-441B57B1B3F3}" destId="{BCD14206-99E6-4731-8FB8-C9E349C2BBBF}" srcOrd="2" destOrd="0" parTransId="{642365B3-1571-42B8-8647-D80896498E5F}" sibTransId="{46ADE48A-18F5-402C-9A48-D28D8CE10750}"/>
    <dgm:cxn modelId="{A9E1F8D2-F378-4ED9-A4E6-28CC1DEA5840}" type="presOf" srcId="{AE80B0E1-07EC-4909-A504-E1D61A18E2D4}" destId="{23DCBA2A-6710-414F-A92E-64A09BA42DBA}" srcOrd="0" destOrd="0" presId="urn:microsoft.com/office/officeart/2005/8/layout/hierarchy2"/>
    <dgm:cxn modelId="{A6964CB3-0BB3-48F8-93BC-25B17CBC791D}" type="presOf" srcId="{2ADD4DEE-B9C4-4586-A319-61CB9D7E70AD}" destId="{6631C909-9B9A-4E64-92DD-0B7ED136BAA5}" srcOrd="1" destOrd="0" presId="urn:microsoft.com/office/officeart/2005/8/layout/hierarchy2"/>
    <dgm:cxn modelId="{31B6DFC1-BF47-4367-9117-BCFAE43987B1}" type="presOf" srcId="{88575B34-FC8C-43E7-96E2-50A77BD49FAD}" destId="{E2E78A23-4417-408D-ACA6-177F18C0BC11}" srcOrd="0" destOrd="0" presId="urn:microsoft.com/office/officeart/2005/8/layout/hierarchy2"/>
    <dgm:cxn modelId="{F5D86AF3-9E0C-4364-A651-E306751E7CB3}" type="presOf" srcId="{962266F2-C640-409E-9812-70759E99498B}" destId="{5D28F1B4-5923-4DB6-A266-6762CFC5F1BB}" srcOrd="0" destOrd="0" presId="urn:microsoft.com/office/officeart/2005/8/layout/hierarchy2"/>
    <dgm:cxn modelId="{CFD4790F-A550-46C9-B565-C457FEBA9E50}" type="presOf" srcId="{E21CDD49-C28F-410B-9C8A-DAE5F8C52DC0}" destId="{EAB58412-C057-45DE-B3FF-4FACAD73BFC0}" srcOrd="0" destOrd="0" presId="urn:microsoft.com/office/officeart/2005/8/layout/hierarchy2"/>
    <dgm:cxn modelId="{CE668300-99DA-43D1-B963-4B22F8E876D3}" srcId="{100220C5-92FE-423B-B0DA-C8D02456976A}" destId="{6D7982E5-C604-427E-BEEE-441B57B1B3F3}" srcOrd="0" destOrd="0" parTransId="{5E47E02F-512C-42CE-9C14-7C2A18AB5835}" sibTransId="{9CC05DA3-E05B-4A7E-A0F1-991DCFBADAE3}"/>
    <dgm:cxn modelId="{52222860-5957-4DB8-B0AE-8E065FC3F349}" type="presOf" srcId="{259D7B7F-E8DD-4FFC-A688-1EECBA9E901C}" destId="{64B730FB-F0CD-45DB-9263-04FBB6509BA7}" srcOrd="1" destOrd="0" presId="urn:microsoft.com/office/officeart/2005/8/layout/hierarchy2"/>
    <dgm:cxn modelId="{5AD31FDC-3468-43A7-A43E-16F6A5E26300}" type="presOf" srcId="{AE80B0E1-07EC-4909-A504-E1D61A18E2D4}" destId="{92B7A871-F71E-44AD-9CB5-B81FA176B95B}" srcOrd="1" destOrd="0" presId="urn:microsoft.com/office/officeart/2005/8/layout/hierarchy2"/>
    <dgm:cxn modelId="{11520281-827D-4671-9241-DA5FD0427D65}" type="presOf" srcId="{BFB7CD8B-9FE4-4399-AB77-82A3C3EF8553}" destId="{4A397BDE-1375-464C-9337-D9B417BE41EC}" srcOrd="0" destOrd="0" presId="urn:microsoft.com/office/officeart/2005/8/layout/hierarchy2"/>
    <dgm:cxn modelId="{395D2022-0B10-47A2-B21D-825C894A49F5}" type="presOf" srcId="{642365B3-1571-42B8-8647-D80896498E5F}" destId="{D4DD03F2-DFAD-49C6-8E98-C5E58563ABAD}" srcOrd="0" destOrd="0" presId="urn:microsoft.com/office/officeart/2005/8/layout/hierarchy2"/>
    <dgm:cxn modelId="{5D95D683-CE03-49E9-B345-2D62399132BC}" type="presOf" srcId="{B261EBE2-D0DE-4C89-8AF6-D779463314E4}" destId="{DAD7AE2B-F6DA-4FC5-BF80-BF674C6C54EA}" srcOrd="0" destOrd="0" presId="urn:microsoft.com/office/officeart/2005/8/layout/hierarchy2"/>
    <dgm:cxn modelId="{40871316-B3D7-4B93-BE37-D6543C5DE4A8}" type="presParOf" srcId="{C0D750E3-2A53-40C6-BDEF-629E8BCA7B32}" destId="{1222B749-6794-440E-BD04-FEF28D2C8ACE}" srcOrd="0" destOrd="0" presId="urn:microsoft.com/office/officeart/2005/8/layout/hierarchy2"/>
    <dgm:cxn modelId="{3B10CC0C-8C5F-443D-ADA0-1E713A56CA37}" type="presParOf" srcId="{1222B749-6794-440E-BD04-FEF28D2C8ACE}" destId="{232E7EB7-FEEF-400B-8D81-47E1AE432ABB}" srcOrd="0" destOrd="0" presId="urn:microsoft.com/office/officeart/2005/8/layout/hierarchy2"/>
    <dgm:cxn modelId="{988439AB-CE9E-43C1-8078-D6A5599A9F6F}" type="presParOf" srcId="{1222B749-6794-440E-BD04-FEF28D2C8ACE}" destId="{DAA555DB-BA45-459F-939F-86210DA5124E}" srcOrd="1" destOrd="0" presId="urn:microsoft.com/office/officeart/2005/8/layout/hierarchy2"/>
    <dgm:cxn modelId="{4D91C3A1-3077-40B0-8DB2-C1C879D99D71}" type="presParOf" srcId="{DAA555DB-BA45-459F-939F-86210DA5124E}" destId="{D0C0C47F-1E7C-4F82-8F8B-958ECA25F661}" srcOrd="0" destOrd="0" presId="urn:microsoft.com/office/officeart/2005/8/layout/hierarchy2"/>
    <dgm:cxn modelId="{A3981415-39B1-43E7-9C9F-7603CE48F9D5}" type="presParOf" srcId="{D0C0C47F-1E7C-4F82-8F8B-958ECA25F661}" destId="{171C37DB-7A48-4E24-9BA3-F270B8C40F32}" srcOrd="0" destOrd="0" presId="urn:microsoft.com/office/officeart/2005/8/layout/hierarchy2"/>
    <dgm:cxn modelId="{6EF88E4E-EB60-45E2-87A6-8272BCB1BB9D}" type="presParOf" srcId="{DAA555DB-BA45-459F-939F-86210DA5124E}" destId="{0148481F-017B-4318-AB7A-245DD7B1EEBD}" srcOrd="1" destOrd="0" presId="urn:microsoft.com/office/officeart/2005/8/layout/hierarchy2"/>
    <dgm:cxn modelId="{44BA87D4-D3EB-43B0-96D8-1905AD2AD924}" type="presParOf" srcId="{0148481F-017B-4318-AB7A-245DD7B1EEBD}" destId="{62945760-45E7-432F-B29E-3F1C9BDD36B7}" srcOrd="0" destOrd="0" presId="urn:microsoft.com/office/officeart/2005/8/layout/hierarchy2"/>
    <dgm:cxn modelId="{4F2A77D8-6E70-4743-BBF8-0A609F639483}" type="presParOf" srcId="{0148481F-017B-4318-AB7A-245DD7B1EEBD}" destId="{A7510E0E-DBB0-4EA0-8142-B386D5A1F36E}" srcOrd="1" destOrd="0" presId="urn:microsoft.com/office/officeart/2005/8/layout/hierarchy2"/>
    <dgm:cxn modelId="{4DFEA7E5-1C92-48B3-A7A9-19521F732145}" type="presParOf" srcId="{A7510E0E-DBB0-4EA0-8142-B386D5A1F36E}" destId="{0E4C97ED-FFB9-4643-9614-5B078E88D05A}" srcOrd="0" destOrd="0" presId="urn:microsoft.com/office/officeart/2005/8/layout/hierarchy2"/>
    <dgm:cxn modelId="{FD581D4C-34D7-4993-BCB8-6C3AA5001399}" type="presParOf" srcId="{0E4C97ED-FFB9-4643-9614-5B078E88D05A}" destId="{1EEF74E5-F838-4DC1-9D13-0E11291FB3C4}" srcOrd="0" destOrd="0" presId="urn:microsoft.com/office/officeart/2005/8/layout/hierarchy2"/>
    <dgm:cxn modelId="{760C5174-D706-4CEC-9461-03BC9C354EED}" type="presParOf" srcId="{A7510E0E-DBB0-4EA0-8142-B386D5A1F36E}" destId="{47200E79-4A65-4C16-ACBA-2080DD88B2D1}" srcOrd="1" destOrd="0" presId="urn:microsoft.com/office/officeart/2005/8/layout/hierarchy2"/>
    <dgm:cxn modelId="{B20FDB3E-32D0-4AA0-9B13-F4A9BC113775}" type="presParOf" srcId="{47200E79-4A65-4C16-ACBA-2080DD88B2D1}" destId="{7AEA8382-7F32-4152-87BB-B30245F7E094}" srcOrd="0" destOrd="0" presId="urn:microsoft.com/office/officeart/2005/8/layout/hierarchy2"/>
    <dgm:cxn modelId="{4F9C29A5-8512-4247-8CC3-52B779334CB0}" type="presParOf" srcId="{47200E79-4A65-4C16-ACBA-2080DD88B2D1}" destId="{26C16868-0448-4E8F-B888-4763CB231D6F}" srcOrd="1" destOrd="0" presId="urn:microsoft.com/office/officeart/2005/8/layout/hierarchy2"/>
    <dgm:cxn modelId="{C3E68AEC-994F-4805-83A7-AA843D483AB7}" type="presParOf" srcId="{A7510E0E-DBB0-4EA0-8142-B386D5A1F36E}" destId="{8F2A281F-E1DB-49C2-8A36-89D53D3836C1}" srcOrd="2" destOrd="0" presId="urn:microsoft.com/office/officeart/2005/8/layout/hierarchy2"/>
    <dgm:cxn modelId="{33D9CE4E-D904-4462-AB84-B86A0C9F0372}" type="presParOf" srcId="{8F2A281F-E1DB-49C2-8A36-89D53D3836C1}" destId="{64B730FB-F0CD-45DB-9263-04FBB6509BA7}" srcOrd="0" destOrd="0" presId="urn:microsoft.com/office/officeart/2005/8/layout/hierarchy2"/>
    <dgm:cxn modelId="{BAF97728-81EA-4161-8EF7-32120D10D154}" type="presParOf" srcId="{A7510E0E-DBB0-4EA0-8142-B386D5A1F36E}" destId="{E35F4F2D-55EC-4023-82D6-8C79FA520DCF}" srcOrd="3" destOrd="0" presId="urn:microsoft.com/office/officeart/2005/8/layout/hierarchy2"/>
    <dgm:cxn modelId="{7BFEC4C4-D498-4C89-BA82-6218B05435EC}" type="presParOf" srcId="{E35F4F2D-55EC-4023-82D6-8C79FA520DCF}" destId="{5D28F1B4-5923-4DB6-A266-6762CFC5F1BB}" srcOrd="0" destOrd="0" presId="urn:microsoft.com/office/officeart/2005/8/layout/hierarchy2"/>
    <dgm:cxn modelId="{BE8587A5-AA69-45CA-BC2F-81FFB6396E4F}" type="presParOf" srcId="{E35F4F2D-55EC-4023-82D6-8C79FA520DCF}" destId="{D8A5145A-A547-43C8-B294-D00F6A10B129}" srcOrd="1" destOrd="0" presId="urn:microsoft.com/office/officeart/2005/8/layout/hierarchy2"/>
    <dgm:cxn modelId="{BC2D1500-3907-4FD2-89B1-87840275019B}" type="presParOf" srcId="{A7510E0E-DBB0-4EA0-8142-B386D5A1F36E}" destId="{4B056C05-B05B-486A-8CAD-031FEB363452}" srcOrd="4" destOrd="0" presId="urn:microsoft.com/office/officeart/2005/8/layout/hierarchy2"/>
    <dgm:cxn modelId="{EC16007D-EA6C-4EEA-88E3-8148ACBD6F9B}" type="presParOf" srcId="{4B056C05-B05B-486A-8CAD-031FEB363452}" destId="{AB4DB245-E081-4C83-A086-C1C215B13EBE}" srcOrd="0" destOrd="0" presId="urn:microsoft.com/office/officeart/2005/8/layout/hierarchy2"/>
    <dgm:cxn modelId="{C2CD44C3-BCE5-413E-910F-04AA5F1AE2BB}" type="presParOf" srcId="{A7510E0E-DBB0-4EA0-8142-B386D5A1F36E}" destId="{43BA363F-90A2-41E5-84B7-D20F829F0993}" srcOrd="5" destOrd="0" presId="urn:microsoft.com/office/officeart/2005/8/layout/hierarchy2"/>
    <dgm:cxn modelId="{A000B07B-EF51-43E6-84F6-7F5A0D3467E6}" type="presParOf" srcId="{43BA363F-90A2-41E5-84B7-D20F829F0993}" destId="{89501316-DB12-4F44-983B-9FF1E3A9A5E2}" srcOrd="0" destOrd="0" presId="urn:microsoft.com/office/officeart/2005/8/layout/hierarchy2"/>
    <dgm:cxn modelId="{F61692FD-825A-419D-AFED-E791F3B4C667}" type="presParOf" srcId="{43BA363F-90A2-41E5-84B7-D20F829F0993}" destId="{214CBBE9-A9B6-48AF-BE4E-E7ECF34A8128}" srcOrd="1" destOrd="0" presId="urn:microsoft.com/office/officeart/2005/8/layout/hierarchy2"/>
    <dgm:cxn modelId="{B5C0E917-A44D-4DF5-B91A-020F424B9EF2}" type="presParOf" srcId="{DAA555DB-BA45-459F-939F-86210DA5124E}" destId="{CD007E5B-3581-4B59-BA2C-FAD7384A07EF}" srcOrd="2" destOrd="0" presId="urn:microsoft.com/office/officeart/2005/8/layout/hierarchy2"/>
    <dgm:cxn modelId="{711749B4-4747-4A62-8756-3C7BF7A11450}" type="presParOf" srcId="{CD007E5B-3581-4B59-BA2C-FAD7384A07EF}" destId="{B8110B67-3A2B-4535-ADB7-AB0DBBEF9895}" srcOrd="0" destOrd="0" presId="urn:microsoft.com/office/officeart/2005/8/layout/hierarchy2"/>
    <dgm:cxn modelId="{F402F904-0BBA-409D-911B-918DBB1784CB}" type="presParOf" srcId="{DAA555DB-BA45-459F-939F-86210DA5124E}" destId="{F32778A5-73DB-4764-A8EE-8BDAC3E626D9}" srcOrd="3" destOrd="0" presId="urn:microsoft.com/office/officeart/2005/8/layout/hierarchy2"/>
    <dgm:cxn modelId="{A8CC66B9-AB96-4F3D-B321-4F3DC0246F0A}" type="presParOf" srcId="{F32778A5-73DB-4764-A8EE-8BDAC3E626D9}" destId="{0FB64EB4-72BE-4236-A02E-B755E3075F8D}" srcOrd="0" destOrd="0" presId="urn:microsoft.com/office/officeart/2005/8/layout/hierarchy2"/>
    <dgm:cxn modelId="{4C6DAD24-C8EC-4282-9043-2E91D87688B3}" type="presParOf" srcId="{F32778A5-73DB-4764-A8EE-8BDAC3E626D9}" destId="{1BA29E84-69FD-4DE0-BA99-5625FE12C32A}" srcOrd="1" destOrd="0" presId="urn:microsoft.com/office/officeart/2005/8/layout/hierarchy2"/>
    <dgm:cxn modelId="{F50B208E-3276-4DD5-85D3-C724F136FB17}" type="presParOf" srcId="{1BA29E84-69FD-4DE0-BA99-5625FE12C32A}" destId="{23DCBA2A-6710-414F-A92E-64A09BA42DBA}" srcOrd="0" destOrd="0" presId="urn:microsoft.com/office/officeart/2005/8/layout/hierarchy2"/>
    <dgm:cxn modelId="{C9A88010-C4D7-4078-9779-F83D289E1A0A}" type="presParOf" srcId="{23DCBA2A-6710-414F-A92E-64A09BA42DBA}" destId="{92B7A871-F71E-44AD-9CB5-B81FA176B95B}" srcOrd="0" destOrd="0" presId="urn:microsoft.com/office/officeart/2005/8/layout/hierarchy2"/>
    <dgm:cxn modelId="{4D11B552-2340-4FD9-9E7F-DE811C96ABC2}" type="presParOf" srcId="{1BA29E84-69FD-4DE0-BA99-5625FE12C32A}" destId="{0BC5E0B6-E42D-4ABE-A021-7FD392768250}" srcOrd="1" destOrd="0" presId="urn:microsoft.com/office/officeart/2005/8/layout/hierarchy2"/>
    <dgm:cxn modelId="{15D901A7-1862-4E5E-9FD2-D7E24E60B55F}" type="presParOf" srcId="{0BC5E0B6-E42D-4ABE-A021-7FD392768250}" destId="{0E2F6B03-3579-4239-9F91-2ABB94254AC1}" srcOrd="0" destOrd="0" presId="urn:microsoft.com/office/officeart/2005/8/layout/hierarchy2"/>
    <dgm:cxn modelId="{3CB902C4-BFD4-46E6-9C8F-DA0E8EA9676C}" type="presParOf" srcId="{0BC5E0B6-E42D-4ABE-A021-7FD392768250}" destId="{985C37E2-F4C7-4FEE-83BD-B818CEAEA470}" srcOrd="1" destOrd="0" presId="urn:microsoft.com/office/officeart/2005/8/layout/hierarchy2"/>
    <dgm:cxn modelId="{99C379A7-38FE-4F00-A1BC-13F84CED1817}" type="presParOf" srcId="{1BA29E84-69FD-4DE0-BA99-5625FE12C32A}" destId="{3D318EB4-1039-4355-8976-A943C90E5E5F}" srcOrd="2" destOrd="0" presId="urn:microsoft.com/office/officeart/2005/8/layout/hierarchy2"/>
    <dgm:cxn modelId="{69C55337-ED10-4D93-8C61-3816B058DF91}" type="presParOf" srcId="{3D318EB4-1039-4355-8976-A943C90E5E5F}" destId="{FFA95D60-2E1B-4439-9EAE-995E841D8B95}" srcOrd="0" destOrd="0" presId="urn:microsoft.com/office/officeart/2005/8/layout/hierarchy2"/>
    <dgm:cxn modelId="{193AD5C8-41D3-4530-AE8A-6C31EE4B2E09}" type="presParOf" srcId="{1BA29E84-69FD-4DE0-BA99-5625FE12C32A}" destId="{68F73392-4DA7-45A3-B55D-81C3EFDA128F}" srcOrd="3" destOrd="0" presId="urn:microsoft.com/office/officeart/2005/8/layout/hierarchy2"/>
    <dgm:cxn modelId="{B4D1BEE3-FFA8-4A11-96EE-FB0B0F3ADDCF}" type="presParOf" srcId="{68F73392-4DA7-45A3-B55D-81C3EFDA128F}" destId="{DAD7AE2B-F6DA-4FC5-BF80-BF674C6C54EA}" srcOrd="0" destOrd="0" presId="urn:microsoft.com/office/officeart/2005/8/layout/hierarchy2"/>
    <dgm:cxn modelId="{56784D9E-9EB7-41A0-960D-91DB17CC77BE}" type="presParOf" srcId="{68F73392-4DA7-45A3-B55D-81C3EFDA128F}" destId="{00458EF5-4AB6-4ADD-B05A-F9274EAFD6A7}" srcOrd="1" destOrd="0" presId="urn:microsoft.com/office/officeart/2005/8/layout/hierarchy2"/>
    <dgm:cxn modelId="{C5641B39-4B59-47AB-B4A3-594AE7DB5BE1}" type="presParOf" srcId="{DAA555DB-BA45-459F-939F-86210DA5124E}" destId="{D4DD03F2-DFAD-49C6-8E98-C5E58563ABAD}" srcOrd="4" destOrd="0" presId="urn:microsoft.com/office/officeart/2005/8/layout/hierarchy2"/>
    <dgm:cxn modelId="{AD525C82-173F-4797-AB9E-9B560F130362}" type="presParOf" srcId="{D4DD03F2-DFAD-49C6-8E98-C5E58563ABAD}" destId="{8FE1B35D-E392-491A-84E5-7486DB47E5E6}" srcOrd="0" destOrd="0" presId="urn:microsoft.com/office/officeart/2005/8/layout/hierarchy2"/>
    <dgm:cxn modelId="{A6AE7F71-7232-4F83-9E25-5A4A01186F2A}" type="presParOf" srcId="{DAA555DB-BA45-459F-939F-86210DA5124E}" destId="{51D4A2AB-1C9F-4F1A-B8D8-5614AE969F5A}" srcOrd="5" destOrd="0" presId="urn:microsoft.com/office/officeart/2005/8/layout/hierarchy2"/>
    <dgm:cxn modelId="{7F9C6550-4B70-40BC-BFB4-C1C635B7EA6F}" type="presParOf" srcId="{51D4A2AB-1C9F-4F1A-B8D8-5614AE969F5A}" destId="{62F1D30C-A2A4-4879-BF67-25BD3DF97B5E}" srcOrd="0" destOrd="0" presId="urn:microsoft.com/office/officeart/2005/8/layout/hierarchy2"/>
    <dgm:cxn modelId="{69EDDDC0-5D95-41A0-A316-3724B51BA820}" type="presParOf" srcId="{51D4A2AB-1C9F-4F1A-B8D8-5614AE969F5A}" destId="{FFDA9118-578B-40ED-9E49-2F6E813ED2A2}" srcOrd="1" destOrd="0" presId="urn:microsoft.com/office/officeart/2005/8/layout/hierarchy2"/>
    <dgm:cxn modelId="{D9EE60B1-1084-4B2C-833C-DD39D2DF042B}" type="presParOf" srcId="{FFDA9118-578B-40ED-9E49-2F6E813ED2A2}" destId="{EAB58412-C057-45DE-B3FF-4FACAD73BFC0}" srcOrd="0" destOrd="0" presId="urn:microsoft.com/office/officeart/2005/8/layout/hierarchy2"/>
    <dgm:cxn modelId="{4C89FA75-629D-4CE9-AF2B-CB0E16BD3B9B}" type="presParOf" srcId="{EAB58412-C057-45DE-B3FF-4FACAD73BFC0}" destId="{142B5FB8-6E9F-44FE-BF88-14090B05E396}" srcOrd="0" destOrd="0" presId="urn:microsoft.com/office/officeart/2005/8/layout/hierarchy2"/>
    <dgm:cxn modelId="{05527499-523B-40F8-A9CB-6AECC052D226}" type="presParOf" srcId="{FFDA9118-578B-40ED-9E49-2F6E813ED2A2}" destId="{126F3BA8-8E51-4E53-A2AC-A8FAC61DFC1C}" srcOrd="1" destOrd="0" presId="urn:microsoft.com/office/officeart/2005/8/layout/hierarchy2"/>
    <dgm:cxn modelId="{8396DB3C-69E6-45E5-AF3B-D1F8D44F61B4}" type="presParOf" srcId="{126F3BA8-8E51-4E53-A2AC-A8FAC61DFC1C}" destId="{3AF15789-D387-4A4B-AC50-FCD554D47DA0}" srcOrd="0" destOrd="0" presId="urn:microsoft.com/office/officeart/2005/8/layout/hierarchy2"/>
    <dgm:cxn modelId="{461B185C-0E33-480B-8D5F-78623C7A02CD}" type="presParOf" srcId="{126F3BA8-8E51-4E53-A2AC-A8FAC61DFC1C}" destId="{8DB86893-74BC-4C6D-80C0-08B3E144E0CD}" srcOrd="1" destOrd="0" presId="urn:microsoft.com/office/officeart/2005/8/layout/hierarchy2"/>
    <dgm:cxn modelId="{FA648541-9E18-45FB-A698-C3CBC033C707}" type="presParOf" srcId="{DAA555DB-BA45-459F-939F-86210DA5124E}" destId="{398FBBA4-038B-4BFC-8F41-26DE063E7A18}" srcOrd="6" destOrd="0" presId="urn:microsoft.com/office/officeart/2005/8/layout/hierarchy2"/>
    <dgm:cxn modelId="{A10D9026-9351-4ACC-B856-D96788B7AE4A}" type="presParOf" srcId="{398FBBA4-038B-4BFC-8F41-26DE063E7A18}" destId="{6631C909-9B9A-4E64-92DD-0B7ED136BAA5}" srcOrd="0" destOrd="0" presId="urn:microsoft.com/office/officeart/2005/8/layout/hierarchy2"/>
    <dgm:cxn modelId="{3B9EC8B9-BE9A-4905-93B8-25FA4BB62E16}" type="presParOf" srcId="{DAA555DB-BA45-459F-939F-86210DA5124E}" destId="{4613A90C-085F-4286-8897-9DBC0E6212EB}" srcOrd="7" destOrd="0" presId="urn:microsoft.com/office/officeart/2005/8/layout/hierarchy2"/>
    <dgm:cxn modelId="{148345A8-1C40-4B07-A638-72F012DEBD6C}" type="presParOf" srcId="{4613A90C-085F-4286-8897-9DBC0E6212EB}" destId="{E2E78A23-4417-408D-ACA6-177F18C0BC11}" srcOrd="0" destOrd="0" presId="urn:microsoft.com/office/officeart/2005/8/layout/hierarchy2"/>
    <dgm:cxn modelId="{CAC7BCAC-3FFB-4805-9020-3C0EEBC7724E}" type="presParOf" srcId="{4613A90C-085F-4286-8897-9DBC0E6212EB}" destId="{488577F8-1735-4DD6-94B8-67B33FC0B02A}" srcOrd="1" destOrd="0" presId="urn:microsoft.com/office/officeart/2005/8/layout/hierarchy2"/>
    <dgm:cxn modelId="{9461DE7F-CA70-4A50-A821-40D2E82BD343}" type="presParOf" srcId="{488577F8-1735-4DD6-94B8-67B33FC0B02A}" destId="{4A397BDE-1375-464C-9337-D9B417BE41EC}" srcOrd="0" destOrd="0" presId="urn:microsoft.com/office/officeart/2005/8/layout/hierarchy2"/>
    <dgm:cxn modelId="{6E8F8944-06D1-4481-A9A3-DFEFA45792EA}" type="presParOf" srcId="{4A397BDE-1375-464C-9337-D9B417BE41EC}" destId="{C9832125-CC37-40C8-B8FE-FC50C8BBEE90}" srcOrd="0" destOrd="0" presId="urn:microsoft.com/office/officeart/2005/8/layout/hierarchy2"/>
    <dgm:cxn modelId="{AF6897B8-44EE-424E-AE3A-553E5B1CDD46}" type="presParOf" srcId="{488577F8-1735-4DD6-94B8-67B33FC0B02A}" destId="{C2BA38D3-AEA5-4228-8391-CF3328E2C297}" srcOrd="1" destOrd="0" presId="urn:microsoft.com/office/officeart/2005/8/layout/hierarchy2"/>
    <dgm:cxn modelId="{6B8C5D2C-4646-4CDB-8BAB-C7CF566D7B8C}" type="presParOf" srcId="{C2BA38D3-AEA5-4228-8391-CF3328E2C297}" destId="{C7C429F7-D695-469B-8F79-5388CE62ECB6}" srcOrd="0" destOrd="0" presId="urn:microsoft.com/office/officeart/2005/8/layout/hierarchy2"/>
    <dgm:cxn modelId="{1F1F9876-B8A2-4CF2-BFF9-BD50F09AEF19}" type="presParOf" srcId="{C2BA38D3-AEA5-4228-8391-CF3328E2C297}" destId="{E4E01196-7A03-4C8B-B272-D0FFBFA6B29D}" srcOrd="1" destOrd="0" presId="urn:microsoft.com/office/officeart/2005/8/layout/hierarchy2"/>
    <dgm:cxn modelId="{69486AE8-6BED-41A9-BCE5-857F95A1DD4C}" type="presParOf" srcId="{488577F8-1735-4DD6-94B8-67B33FC0B02A}" destId="{41B2FCFB-9F73-435A-BC51-353092BAA7E2}" srcOrd="2" destOrd="0" presId="urn:microsoft.com/office/officeart/2005/8/layout/hierarchy2"/>
    <dgm:cxn modelId="{6F0DD61F-2DA9-4BA1-96BC-8B684371E956}" type="presParOf" srcId="{41B2FCFB-9F73-435A-BC51-353092BAA7E2}" destId="{153B346A-6449-4E95-8BF2-B89320089382}" srcOrd="0" destOrd="0" presId="urn:microsoft.com/office/officeart/2005/8/layout/hierarchy2"/>
    <dgm:cxn modelId="{4B6C9169-94FB-4F9E-ABF3-61A52B4A6471}" type="presParOf" srcId="{488577F8-1735-4DD6-94B8-67B33FC0B02A}" destId="{03BC8C92-D236-4219-9B4D-8F87EB005214}" srcOrd="3" destOrd="0" presId="urn:microsoft.com/office/officeart/2005/8/layout/hierarchy2"/>
    <dgm:cxn modelId="{BFC97BBC-E139-4B95-BA67-E2B8D539AEC3}" type="presParOf" srcId="{03BC8C92-D236-4219-9B4D-8F87EB005214}" destId="{BFF4FD29-E78C-486E-8E74-ABAB92C46F5A}" srcOrd="0" destOrd="0" presId="urn:microsoft.com/office/officeart/2005/8/layout/hierarchy2"/>
    <dgm:cxn modelId="{80E0B05C-B956-44FB-AC16-A8C381F978D5}" type="presParOf" srcId="{03BC8C92-D236-4219-9B4D-8F87EB005214}" destId="{AA042D6C-1439-47CC-815B-F9AC61091DB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3FF907-E884-4A24-84E8-76CCD217BAC3}" type="doc">
      <dgm:prSet loTypeId="urn:microsoft.com/office/officeart/2008/layout/HalfCircleOrganizationChart" loCatId="hierarchy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C671AE93-317A-441C-8712-13640DECADD5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Tipos de Datos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C04CFCD-DA19-47A4-836D-06A71352E0B2}" type="parTrans" cxnId="{19B63AA0-7225-4D53-9405-42152EC0A767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62FE318-15BB-4A58-8535-C0C6936F98DD}" type="sibTrans" cxnId="{19B63AA0-7225-4D53-9405-42152EC0A767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5A2A164-1D03-4849-81DA-645D7E9C73BB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Categóricos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F2C4DCE-B161-46E4-99A8-95FBCAF95941}" type="parTrans" cxnId="{4F6FEE47-2CB4-4349-85CD-11FA562E010A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7D3E37F1-5B55-459A-813D-CFB7AB707698}" type="sibTrans" cxnId="{4F6FEE47-2CB4-4349-85CD-11FA562E010A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DA45704-25A8-417D-833B-82FEA6A0FA54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Numéricos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6A9EBC8-734C-40C2-8DB7-6B6C580B2E5C}" type="parTrans" cxnId="{F31DD4D5-D2CE-4A15-9F5C-39B8A4AC16B9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9042FEF-BA06-46BC-ACF2-ABDB27137811}" type="sibTrans" cxnId="{F31DD4D5-D2CE-4A15-9F5C-39B8A4AC16B9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98F8F38-7120-48EB-BC3D-36B0CE3280A2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Discretos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08FDF6C0-DF71-470E-B92D-7BE223D7FA12}" type="parTrans" cxnId="{EA9B4EB7-E2E5-4C46-AD8E-3D78721792B9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2D6A58D-651D-4EA8-A0F1-576538B736EA}" type="sibTrans" cxnId="{EA9B4EB7-E2E5-4C46-AD8E-3D78721792B9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2AF5BDD-8214-4E47-9481-03AC7C322952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Continuos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FFEFA0F-9DC0-49D0-A072-1462E1A85F98}" type="parTrans" cxnId="{37E86A31-C0C4-4A2C-994E-F9C5EF94FB36}">
      <dgm:prSet/>
      <dgm:spPr/>
      <dgm:t>
        <a:bodyPr/>
        <a:lstStyle/>
        <a:p>
          <a:endParaRPr lang="es-MX" sz="1400"/>
        </a:p>
      </dgm:t>
    </dgm:pt>
    <dgm:pt modelId="{6F6E87C5-21BA-4050-8C45-7005CF1DE8CA}" type="sibTrans" cxnId="{37E86A31-C0C4-4A2C-994E-F9C5EF94FB36}">
      <dgm:prSet/>
      <dgm:spPr/>
      <dgm:t>
        <a:bodyPr/>
        <a:lstStyle/>
        <a:p>
          <a:endParaRPr lang="es-MX" sz="1400"/>
        </a:p>
      </dgm:t>
    </dgm:pt>
    <dgm:pt modelId="{DB809A6C-33C2-4F9F-B816-AB49FEDB098C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Nominales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15A05FF-19E5-420F-9859-6DDA9FBCB74D}" type="parTrans" cxnId="{FE4AFFB9-5DA2-4C6D-AF14-8E9EE77E4AFE}">
      <dgm:prSet/>
      <dgm:spPr/>
      <dgm:t>
        <a:bodyPr/>
        <a:lstStyle/>
        <a:p>
          <a:endParaRPr lang="es-MX"/>
        </a:p>
      </dgm:t>
    </dgm:pt>
    <dgm:pt modelId="{FA5F29BC-47F9-47A2-96E4-8786E18CF179}" type="sibTrans" cxnId="{FE4AFFB9-5DA2-4C6D-AF14-8E9EE77E4AFE}">
      <dgm:prSet/>
      <dgm:spPr/>
      <dgm:t>
        <a:bodyPr/>
        <a:lstStyle/>
        <a:p>
          <a:endParaRPr lang="es-MX"/>
        </a:p>
      </dgm:t>
    </dgm:pt>
    <dgm:pt modelId="{95E12591-5A2F-4985-B4F6-93142B6EA584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Ordinales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73D61BF0-73BC-4A67-94EF-A3B06D8B0AF2}" type="parTrans" cxnId="{D7B7906E-1D20-4C19-B6F8-350B2F7ACAE7}">
      <dgm:prSet/>
      <dgm:spPr/>
      <dgm:t>
        <a:bodyPr/>
        <a:lstStyle/>
        <a:p>
          <a:endParaRPr lang="es-MX"/>
        </a:p>
      </dgm:t>
    </dgm:pt>
    <dgm:pt modelId="{94D21CC7-3599-427C-99BA-9973E6CC93A5}" type="sibTrans" cxnId="{D7B7906E-1D20-4C19-B6F8-350B2F7ACAE7}">
      <dgm:prSet/>
      <dgm:spPr/>
      <dgm:t>
        <a:bodyPr/>
        <a:lstStyle/>
        <a:p>
          <a:endParaRPr lang="es-MX"/>
        </a:p>
      </dgm:t>
    </dgm:pt>
    <dgm:pt modelId="{8F80425A-69F0-45B1-9ADD-02ADC52A8165}" type="pres">
      <dgm:prSet presAssocID="{E53FF907-E884-4A24-84E8-76CCD217BAC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MX"/>
        </a:p>
      </dgm:t>
    </dgm:pt>
    <dgm:pt modelId="{86F7CA9B-579F-480A-A630-57C9EBC2B21D}" type="pres">
      <dgm:prSet presAssocID="{C671AE93-317A-441C-8712-13640DECADD5}" presName="hierRoot1" presStyleCnt="0">
        <dgm:presLayoutVars>
          <dgm:hierBranch val="init"/>
        </dgm:presLayoutVars>
      </dgm:prSet>
      <dgm:spPr/>
    </dgm:pt>
    <dgm:pt modelId="{85C1B50B-ED3F-46A6-A415-81B910F12FFC}" type="pres">
      <dgm:prSet presAssocID="{C671AE93-317A-441C-8712-13640DECADD5}" presName="rootComposite1" presStyleCnt="0"/>
      <dgm:spPr/>
    </dgm:pt>
    <dgm:pt modelId="{662A5333-9609-4839-8143-24EC32A1F994}" type="pres">
      <dgm:prSet presAssocID="{C671AE93-317A-441C-8712-13640DECADD5}" presName="rootText1" presStyleLbl="alignAcc1" presStyleIdx="0" presStyleCnt="0" custScaleX="206552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BF3B9F51-8117-4AE2-9FCD-071E298A970D}" type="pres">
      <dgm:prSet presAssocID="{C671AE93-317A-441C-8712-13640DECADD5}" presName="topArc1" presStyleLbl="parChTrans1D1" presStyleIdx="0" presStyleCnt="14"/>
      <dgm:spPr/>
    </dgm:pt>
    <dgm:pt modelId="{D446C46B-5DD1-4D3F-886A-704B7640FB96}" type="pres">
      <dgm:prSet presAssocID="{C671AE93-317A-441C-8712-13640DECADD5}" presName="bottomArc1" presStyleLbl="parChTrans1D1" presStyleIdx="1" presStyleCnt="14"/>
      <dgm:spPr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7EEBDBC6-E61E-4CD8-8BF2-D3AFDD3B9C37}" type="pres">
      <dgm:prSet presAssocID="{C671AE93-317A-441C-8712-13640DECADD5}" presName="topConnNode1" presStyleLbl="node1" presStyleIdx="0" presStyleCnt="0"/>
      <dgm:spPr/>
      <dgm:t>
        <a:bodyPr/>
        <a:lstStyle/>
        <a:p>
          <a:endParaRPr lang="es-MX"/>
        </a:p>
      </dgm:t>
    </dgm:pt>
    <dgm:pt modelId="{E2CC026C-D11D-4B70-B246-18AD60956C92}" type="pres">
      <dgm:prSet presAssocID="{C671AE93-317A-441C-8712-13640DECADD5}" presName="hierChild2" presStyleCnt="0"/>
      <dgm:spPr/>
    </dgm:pt>
    <dgm:pt modelId="{9BF9BEAE-6C16-4842-96B7-7423E1775C68}" type="pres">
      <dgm:prSet presAssocID="{DF2C4DCE-B161-46E4-99A8-95FBCAF95941}" presName="Name28" presStyleLbl="parChTrans1D2" presStyleIdx="0" presStyleCnt="2"/>
      <dgm:spPr/>
      <dgm:t>
        <a:bodyPr/>
        <a:lstStyle/>
        <a:p>
          <a:endParaRPr lang="es-MX"/>
        </a:p>
      </dgm:t>
    </dgm:pt>
    <dgm:pt modelId="{81EA5E3E-9D67-4CE2-9269-653D2874707C}" type="pres">
      <dgm:prSet presAssocID="{A5A2A164-1D03-4849-81DA-645D7E9C73BB}" presName="hierRoot2" presStyleCnt="0">
        <dgm:presLayoutVars>
          <dgm:hierBranch val="init"/>
        </dgm:presLayoutVars>
      </dgm:prSet>
      <dgm:spPr/>
    </dgm:pt>
    <dgm:pt modelId="{F6D1FC57-572B-4212-9CBC-5EEAE6EF8469}" type="pres">
      <dgm:prSet presAssocID="{A5A2A164-1D03-4849-81DA-645D7E9C73BB}" presName="rootComposite2" presStyleCnt="0"/>
      <dgm:spPr/>
    </dgm:pt>
    <dgm:pt modelId="{94DC607C-0DED-4505-A5F4-3BACD417CD14}" type="pres">
      <dgm:prSet presAssocID="{A5A2A164-1D03-4849-81DA-645D7E9C73BB}" presName="rootText2" presStyleLbl="alignAcc1" presStyleIdx="0" presStyleCnt="0" custScaleX="195463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3C89EF08-53F0-4132-B4D2-2E5A7C28A346}" type="pres">
      <dgm:prSet presAssocID="{A5A2A164-1D03-4849-81DA-645D7E9C73BB}" presName="topArc2" presStyleLbl="parChTrans1D1" presStyleIdx="2" presStyleCnt="14"/>
      <dgm:spPr/>
    </dgm:pt>
    <dgm:pt modelId="{026FB1E5-18B0-4433-8803-255211FE493F}" type="pres">
      <dgm:prSet presAssocID="{A5A2A164-1D03-4849-81DA-645D7E9C73BB}" presName="bottomArc2" presStyleLbl="parChTrans1D1" presStyleIdx="3" presStyleCnt="14"/>
      <dgm:spPr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60B3BAFC-FB42-4834-A6EF-1666F0255D42}" type="pres">
      <dgm:prSet presAssocID="{A5A2A164-1D03-4849-81DA-645D7E9C73BB}" presName="topConnNode2" presStyleLbl="node2" presStyleIdx="0" presStyleCnt="0"/>
      <dgm:spPr/>
      <dgm:t>
        <a:bodyPr/>
        <a:lstStyle/>
        <a:p>
          <a:endParaRPr lang="es-MX"/>
        </a:p>
      </dgm:t>
    </dgm:pt>
    <dgm:pt modelId="{529A4DE5-73E9-453D-9402-928FA62368EB}" type="pres">
      <dgm:prSet presAssocID="{A5A2A164-1D03-4849-81DA-645D7E9C73BB}" presName="hierChild4" presStyleCnt="0"/>
      <dgm:spPr/>
    </dgm:pt>
    <dgm:pt modelId="{635C45F7-9D20-4BF1-9ADE-B9F2FCFF12DD}" type="pres">
      <dgm:prSet presAssocID="{A15A05FF-19E5-420F-9859-6DDA9FBCB74D}" presName="Name28" presStyleLbl="parChTrans1D3" presStyleIdx="0" presStyleCnt="4"/>
      <dgm:spPr/>
      <dgm:t>
        <a:bodyPr/>
        <a:lstStyle/>
        <a:p>
          <a:endParaRPr lang="es-MX"/>
        </a:p>
      </dgm:t>
    </dgm:pt>
    <dgm:pt modelId="{1373F743-A3F6-4050-BA32-31340E1001D2}" type="pres">
      <dgm:prSet presAssocID="{DB809A6C-33C2-4F9F-B816-AB49FEDB098C}" presName="hierRoot2" presStyleCnt="0">
        <dgm:presLayoutVars>
          <dgm:hierBranch val="init"/>
        </dgm:presLayoutVars>
      </dgm:prSet>
      <dgm:spPr/>
    </dgm:pt>
    <dgm:pt modelId="{AEA3EC65-EE1C-4361-A30A-3B3EC468DEAB}" type="pres">
      <dgm:prSet presAssocID="{DB809A6C-33C2-4F9F-B816-AB49FEDB098C}" presName="rootComposite2" presStyleCnt="0"/>
      <dgm:spPr/>
    </dgm:pt>
    <dgm:pt modelId="{41C04241-E1C4-496A-9413-27990C6D03EB}" type="pres">
      <dgm:prSet presAssocID="{DB809A6C-33C2-4F9F-B816-AB49FEDB098C}" presName="rootText2" presStyleLbl="alignAcc1" presStyleIdx="0" presStyleCnt="0" custScaleX="192878" custLinFactNeighborX="-51975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104F4092-C904-4371-98B2-784F9FDCCFEA}" type="pres">
      <dgm:prSet presAssocID="{DB809A6C-33C2-4F9F-B816-AB49FEDB098C}" presName="topArc2" presStyleLbl="parChTrans1D1" presStyleIdx="4" presStyleCnt="14"/>
      <dgm:spPr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A839F472-2273-4531-8971-F8E8677979EF}" type="pres">
      <dgm:prSet presAssocID="{DB809A6C-33C2-4F9F-B816-AB49FEDB098C}" presName="bottomArc2" presStyleLbl="parChTrans1D1" presStyleIdx="5" presStyleCnt="14"/>
      <dgm:spPr>
        <a:ln>
          <a:noFill/>
        </a:ln>
      </dgm:spPr>
      <dgm:t>
        <a:bodyPr/>
        <a:lstStyle/>
        <a:p>
          <a:endParaRPr lang="es-MX"/>
        </a:p>
      </dgm:t>
    </dgm:pt>
    <dgm:pt modelId="{8E071B41-B56A-4792-AA1F-12DB703B0E05}" type="pres">
      <dgm:prSet presAssocID="{DB809A6C-33C2-4F9F-B816-AB49FEDB098C}" presName="topConnNode2" presStyleLbl="node3" presStyleIdx="0" presStyleCnt="0"/>
      <dgm:spPr/>
      <dgm:t>
        <a:bodyPr/>
        <a:lstStyle/>
        <a:p>
          <a:endParaRPr lang="es-MX"/>
        </a:p>
      </dgm:t>
    </dgm:pt>
    <dgm:pt modelId="{570FF0F6-D9B5-4079-A188-C2F256462E0F}" type="pres">
      <dgm:prSet presAssocID="{DB809A6C-33C2-4F9F-B816-AB49FEDB098C}" presName="hierChild4" presStyleCnt="0"/>
      <dgm:spPr/>
    </dgm:pt>
    <dgm:pt modelId="{C59325DD-E767-4897-B373-0C06705F3879}" type="pres">
      <dgm:prSet presAssocID="{DB809A6C-33C2-4F9F-B816-AB49FEDB098C}" presName="hierChild5" presStyleCnt="0"/>
      <dgm:spPr/>
    </dgm:pt>
    <dgm:pt modelId="{C4803DAF-F644-400A-9421-D7755DE8DDD1}" type="pres">
      <dgm:prSet presAssocID="{73D61BF0-73BC-4A67-94EF-A3B06D8B0AF2}" presName="Name28" presStyleLbl="parChTrans1D3" presStyleIdx="1" presStyleCnt="4"/>
      <dgm:spPr/>
      <dgm:t>
        <a:bodyPr/>
        <a:lstStyle/>
        <a:p>
          <a:endParaRPr lang="es-MX"/>
        </a:p>
      </dgm:t>
    </dgm:pt>
    <dgm:pt modelId="{C31EBE44-8F9B-4A9B-BB6A-7E8D03963866}" type="pres">
      <dgm:prSet presAssocID="{95E12591-5A2F-4985-B4F6-93142B6EA584}" presName="hierRoot2" presStyleCnt="0">
        <dgm:presLayoutVars>
          <dgm:hierBranch val="init"/>
        </dgm:presLayoutVars>
      </dgm:prSet>
      <dgm:spPr/>
    </dgm:pt>
    <dgm:pt modelId="{DD47287D-A949-4D69-A2F1-CB7CCA3063D6}" type="pres">
      <dgm:prSet presAssocID="{95E12591-5A2F-4985-B4F6-93142B6EA584}" presName="rootComposite2" presStyleCnt="0"/>
      <dgm:spPr/>
    </dgm:pt>
    <dgm:pt modelId="{5E8A5A73-ECA5-4287-BD41-D1FFACDF42F2}" type="pres">
      <dgm:prSet presAssocID="{95E12591-5A2F-4985-B4F6-93142B6EA584}" presName="rootText2" presStyleLbl="alignAcc1" presStyleIdx="0" presStyleCnt="0" custScaleX="192878" custLinFactNeighborX="-51975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04BA73DC-A0FA-48FA-AF47-9B77035B3B54}" type="pres">
      <dgm:prSet presAssocID="{95E12591-5A2F-4985-B4F6-93142B6EA584}" presName="topArc2" presStyleLbl="parChTrans1D1" presStyleIdx="6" presStyleCnt="14"/>
      <dgm:spPr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9032D0A8-3DDB-4195-A100-C73F8949711D}" type="pres">
      <dgm:prSet presAssocID="{95E12591-5A2F-4985-B4F6-93142B6EA584}" presName="bottomArc2" presStyleLbl="parChTrans1D1" presStyleIdx="7" presStyleCnt="14"/>
      <dgm:spPr>
        <a:ln>
          <a:noFill/>
        </a:ln>
      </dgm:spPr>
      <dgm:t>
        <a:bodyPr/>
        <a:lstStyle/>
        <a:p>
          <a:endParaRPr lang="es-MX"/>
        </a:p>
      </dgm:t>
    </dgm:pt>
    <dgm:pt modelId="{B0D5BF25-BAE5-4071-9C13-EF6A0FBEFA54}" type="pres">
      <dgm:prSet presAssocID="{95E12591-5A2F-4985-B4F6-93142B6EA584}" presName="topConnNode2" presStyleLbl="node3" presStyleIdx="0" presStyleCnt="0"/>
      <dgm:spPr/>
      <dgm:t>
        <a:bodyPr/>
        <a:lstStyle/>
        <a:p>
          <a:endParaRPr lang="es-MX"/>
        </a:p>
      </dgm:t>
    </dgm:pt>
    <dgm:pt modelId="{2DA5F886-4E43-4BCA-A85D-39A96E8FF2DA}" type="pres">
      <dgm:prSet presAssocID="{95E12591-5A2F-4985-B4F6-93142B6EA584}" presName="hierChild4" presStyleCnt="0"/>
      <dgm:spPr/>
    </dgm:pt>
    <dgm:pt modelId="{C05278E9-4BF6-42A1-A54F-55DE38B25C78}" type="pres">
      <dgm:prSet presAssocID="{95E12591-5A2F-4985-B4F6-93142B6EA584}" presName="hierChild5" presStyleCnt="0"/>
      <dgm:spPr/>
    </dgm:pt>
    <dgm:pt modelId="{A9C88BD1-E6EA-46BE-B68A-24AF3FBA5CF2}" type="pres">
      <dgm:prSet presAssocID="{A5A2A164-1D03-4849-81DA-645D7E9C73BB}" presName="hierChild5" presStyleCnt="0"/>
      <dgm:spPr/>
    </dgm:pt>
    <dgm:pt modelId="{278BE0F3-4C98-45F7-943B-57FB7C5889BF}" type="pres">
      <dgm:prSet presAssocID="{26A9EBC8-734C-40C2-8DB7-6B6C580B2E5C}" presName="Name28" presStyleLbl="parChTrans1D2" presStyleIdx="1" presStyleCnt="2"/>
      <dgm:spPr/>
      <dgm:t>
        <a:bodyPr/>
        <a:lstStyle/>
        <a:p>
          <a:endParaRPr lang="es-MX"/>
        </a:p>
      </dgm:t>
    </dgm:pt>
    <dgm:pt modelId="{906B2EE4-C9F9-4F53-8FA4-F8463CD921BA}" type="pres">
      <dgm:prSet presAssocID="{3DA45704-25A8-417D-833B-82FEA6A0FA54}" presName="hierRoot2" presStyleCnt="0">
        <dgm:presLayoutVars>
          <dgm:hierBranch val="init"/>
        </dgm:presLayoutVars>
      </dgm:prSet>
      <dgm:spPr/>
    </dgm:pt>
    <dgm:pt modelId="{7D12B66B-1D94-434A-9285-C56646B2EEF8}" type="pres">
      <dgm:prSet presAssocID="{3DA45704-25A8-417D-833B-82FEA6A0FA54}" presName="rootComposite2" presStyleCnt="0"/>
      <dgm:spPr/>
    </dgm:pt>
    <dgm:pt modelId="{DAAA7DA0-4EE9-40B5-8E8D-01E0CC6A143B}" type="pres">
      <dgm:prSet presAssocID="{3DA45704-25A8-417D-833B-82FEA6A0FA54}" presName="rootText2" presStyleLbl="alignAcc1" presStyleIdx="0" presStyleCnt="0" custScaleX="195463" custLinFactNeighborX="4158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9E2D48B7-E7E4-4949-A446-5FD1391FF12E}" type="pres">
      <dgm:prSet presAssocID="{3DA45704-25A8-417D-833B-82FEA6A0FA54}" presName="topArc2" presStyleLbl="parChTrans1D1" presStyleIdx="8" presStyleCnt="14"/>
      <dgm:spPr/>
    </dgm:pt>
    <dgm:pt modelId="{36CFDF6B-9689-47CA-A7F0-1FF96CD7418D}" type="pres">
      <dgm:prSet presAssocID="{3DA45704-25A8-417D-833B-82FEA6A0FA54}" presName="bottomArc2" presStyleLbl="parChTrans1D1" presStyleIdx="9" presStyleCnt="14"/>
      <dgm:spPr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FD2B551B-83F7-4018-B903-6EAAEBFB1DAA}" type="pres">
      <dgm:prSet presAssocID="{3DA45704-25A8-417D-833B-82FEA6A0FA54}" presName="topConnNode2" presStyleLbl="node2" presStyleIdx="0" presStyleCnt="0"/>
      <dgm:spPr/>
      <dgm:t>
        <a:bodyPr/>
        <a:lstStyle/>
        <a:p>
          <a:endParaRPr lang="es-MX"/>
        </a:p>
      </dgm:t>
    </dgm:pt>
    <dgm:pt modelId="{DA9F578A-C6A5-48A7-B452-0C3F718CC209}" type="pres">
      <dgm:prSet presAssocID="{3DA45704-25A8-417D-833B-82FEA6A0FA54}" presName="hierChild4" presStyleCnt="0"/>
      <dgm:spPr/>
    </dgm:pt>
    <dgm:pt modelId="{963B7407-4A23-4647-A7C9-204FE1A8EA72}" type="pres">
      <dgm:prSet presAssocID="{08FDF6C0-DF71-470E-B92D-7BE223D7FA12}" presName="Name28" presStyleLbl="parChTrans1D3" presStyleIdx="2" presStyleCnt="4"/>
      <dgm:spPr/>
      <dgm:t>
        <a:bodyPr/>
        <a:lstStyle/>
        <a:p>
          <a:endParaRPr lang="es-MX"/>
        </a:p>
      </dgm:t>
    </dgm:pt>
    <dgm:pt modelId="{95C580D5-AC4B-41CC-B923-12F810262963}" type="pres">
      <dgm:prSet presAssocID="{C98F8F38-7120-48EB-BC3D-36B0CE3280A2}" presName="hierRoot2" presStyleCnt="0">
        <dgm:presLayoutVars>
          <dgm:hierBranch val="init"/>
        </dgm:presLayoutVars>
      </dgm:prSet>
      <dgm:spPr/>
    </dgm:pt>
    <dgm:pt modelId="{59257D43-7A2F-471A-B7C9-7BB35DB26031}" type="pres">
      <dgm:prSet presAssocID="{C98F8F38-7120-48EB-BC3D-36B0CE3280A2}" presName="rootComposite2" presStyleCnt="0"/>
      <dgm:spPr/>
    </dgm:pt>
    <dgm:pt modelId="{08594E79-FB05-4B39-926C-7BE318D9BE26}" type="pres">
      <dgm:prSet presAssocID="{C98F8F38-7120-48EB-BC3D-36B0CE3280A2}" presName="rootText2" presStyleLbl="alignAcc1" presStyleIdx="0" presStyleCnt="0" custScaleX="195463" custLinFactNeighborX="-693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322690D9-F936-43AF-8486-577374D130CC}" type="pres">
      <dgm:prSet presAssocID="{C98F8F38-7120-48EB-BC3D-36B0CE3280A2}" presName="topArc2" presStyleLbl="parChTrans1D1" presStyleIdx="10" presStyleCnt="14"/>
      <dgm:spPr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D7129BB8-2F82-4252-965B-696790B3EEB4}" type="pres">
      <dgm:prSet presAssocID="{C98F8F38-7120-48EB-BC3D-36B0CE3280A2}" presName="bottomArc2" presStyleLbl="parChTrans1D1" presStyleIdx="11" presStyleCnt="14"/>
      <dgm:spPr/>
    </dgm:pt>
    <dgm:pt modelId="{4EC1AB16-687F-4AD9-BAF9-9FC0C5C0FEDE}" type="pres">
      <dgm:prSet presAssocID="{C98F8F38-7120-48EB-BC3D-36B0CE3280A2}" presName="topConnNode2" presStyleLbl="node3" presStyleIdx="0" presStyleCnt="0"/>
      <dgm:spPr/>
      <dgm:t>
        <a:bodyPr/>
        <a:lstStyle/>
        <a:p>
          <a:endParaRPr lang="es-MX"/>
        </a:p>
      </dgm:t>
    </dgm:pt>
    <dgm:pt modelId="{0319A976-85C1-40B5-99B3-52859D708A8A}" type="pres">
      <dgm:prSet presAssocID="{C98F8F38-7120-48EB-BC3D-36B0CE3280A2}" presName="hierChild4" presStyleCnt="0"/>
      <dgm:spPr/>
    </dgm:pt>
    <dgm:pt modelId="{227CCBB9-8966-490D-8149-4FDEF1990405}" type="pres">
      <dgm:prSet presAssocID="{C98F8F38-7120-48EB-BC3D-36B0CE3280A2}" presName="hierChild5" presStyleCnt="0"/>
      <dgm:spPr/>
    </dgm:pt>
    <dgm:pt modelId="{C2C0AA63-D61A-4C00-B023-ECB36E305BD7}" type="pres">
      <dgm:prSet presAssocID="{3FFEFA0F-9DC0-49D0-A072-1462E1A85F98}" presName="Name28" presStyleLbl="parChTrans1D3" presStyleIdx="3" presStyleCnt="4"/>
      <dgm:spPr/>
      <dgm:t>
        <a:bodyPr/>
        <a:lstStyle/>
        <a:p>
          <a:endParaRPr lang="es-MX"/>
        </a:p>
      </dgm:t>
    </dgm:pt>
    <dgm:pt modelId="{640FA1AB-D771-4E7C-A801-D235122D346B}" type="pres">
      <dgm:prSet presAssocID="{E2AF5BDD-8214-4E47-9481-03AC7C322952}" presName="hierRoot2" presStyleCnt="0">
        <dgm:presLayoutVars>
          <dgm:hierBranch val="init"/>
        </dgm:presLayoutVars>
      </dgm:prSet>
      <dgm:spPr/>
    </dgm:pt>
    <dgm:pt modelId="{06DF26BC-1C9E-4555-88F2-04957557FF10}" type="pres">
      <dgm:prSet presAssocID="{E2AF5BDD-8214-4E47-9481-03AC7C322952}" presName="rootComposite2" presStyleCnt="0"/>
      <dgm:spPr/>
    </dgm:pt>
    <dgm:pt modelId="{54F93D7A-A9D7-493C-90F1-D6D0BA1647AA}" type="pres">
      <dgm:prSet presAssocID="{E2AF5BDD-8214-4E47-9481-03AC7C322952}" presName="rootText2" presStyleLbl="alignAcc1" presStyleIdx="0" presStyleCnt="0" custScaleX="195463" custLinFactNeighborX="-693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36F2DC07-5756-4AF0-8B14-A92A6D735073}" type="pres">
      <dgm:prSet presAssocID="{E2AF5BDD-8214-4E47-9481-03AC7C322952}" presName="topArc2" presStyleLbl="parChTrans1D1" presStyleIdx="12" presStyleCnt="14"/>
      <dgm:spPr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3C6470B8-1A21-41A2-9DAF-1AE628037500}" type="pres">
      <dgm:prSet presAssocID="{E2AF5BDD-8214-4E47-9481-03AC7C322952}" presName="bottomArc2" presStyleLbl="parChTrans1D1" presStyleIdx="13" presStyleCnt="14"/>
      <dgm:spPr/>
    </dgm:pt>
    <dgm:pt modelId="{F18DD9C6-38D0-4687-A863-8A40374A7952}" type="pres">
      <dgm:prSet presAssocID="{E2AF5BDD-8214-4E47-9481-03AC7C322952}" presName="topConnNode2" presStyleLbl="node3" presStyleIdx="0" presStyleCnt="0"/>
      <dgm:spPr/>
      <dgm:t>
        <a:bodyPr/>
        <a:lstStyle/>
        <a:p>
          <a:endParaRPr lang="es-MX"/>
        </a:p>
      </dgm:t>
    </dgm:pt>
    <dgm:pt modelId="{28B699BD-8266-4053-9687-84D5821A4026}" type="pres">
      <dgm:prSet presAssocID="{E2AF5BDD-8214-4E47-9481-03AC7C322952}" presName="hierChild4" presStyleCnt="0"/>
      <dgm:spPr/>
    </dgm:pt>
    <dgm:pt modelId="{225FFFB2-E723-4601-AE63-9264A6A29554}" type="pres">
      <dgm:prSet presAssocID="{E2AF5BDD-8214-4E47-9481-03AC7C322952}" presName="hierChild5" presStyleCnt="0"/>
      <dgm:spPr/>
    </dgm:pt>
    <dgm:pt modelId="{E87C23D6-68DA-4795-83D0-393B64D2B6A0}" type="pres">
      <dgm:prSet presAssocID="{3DA45704-25A8-417D-833B-82FEA6A0FA54}" presName="hierChild5" presStyleCnt="0"/>
      <dgm:spPr/>
    </dgm:pt>
    <dgm:pt modelId="{EBCF3470-31E1-4466-9FA0-EB24E0C2E4BB}" type="pres">
      <dgm:prSet presAssocID="{C671AE93-317A-441C-8712-13640DECADD5}" presName="hierChild3" presStyleCnt="0"/>
      <dgm:spPr/>
    </dgm:pt>
  </dgm:ptLst>
  <dgm:cxnLst>
    <dgm:cxn modelId="{F31DD4D5-D2CE-4A15-9F5C-39B8A4AC16B9}" srcId="{C671AE93-317A-441C-8712-13640DECADD5}" destId="{3DA45704-25A8-417D-833B-82FEA6A0FA54}" srcOrd="1" destOrd="0" parTransId="{26A9EBC8-734C-40C2-8DB7-6B6C580B2E5C}" sibTransId="{F9042FEF-BA06-46BC-ACF2-ABDB27137811}"/>
    <dgm:cxn modelId="{96A2185E-9070-4FA1-90B5-ECDEC56696A4}" type="presOf" srcId="{DB809A6C-33C2-4F9F-B816-AB49FEDB098C}" destId="{8E071B41-B56A-4792-AA1F-12DB703B0E05}" srcOrd="1" destOrd="0" presId="urn:microsoft.com/office/officeart/2008/layout/HalfCircleOrganizationChart"/>
    <dgm:cxn modelId="{2B77FE4C-4B11-4BC9-8B9F-0818499B7C50}" type="presOf" srcId="{E53FF907-E884-4A24-84E8-76CCD217BAC3}" destId="{8F80425A-69F0-45B1-9ADD-02ADC52A8165}" srcOrd="0" destOrd="0" presId="urn:microsoft.com/office/officeart/2008/layout/HalfCircleOrganizationChart"/>
    <dgm:cxn modelId="{15181B1B-6A0E-4AEB-B1BF-35321592CC3E}" type="presOf" srcId="{A5A2A164-1D03-4849-81DA-645D7E9C73BB}" destId="{60B3BAFC-FB42-4834-A6EF-1666F0255D42}" srcOrd="1" destOrd="0" presId="urn:microsoft.com/office/officeart/2008/layout/HalfCircleOrganizationChart"/>
    <dgm:cxn modelId="{249FB2D3-8510-439A-9DD9-D18EC22E76D4}" type="presOf" srcId="{26A9EBC8-734C-40C2-8DB7-6B6C580B2E5C}" destId="{278BE0F3-4C98-45F7-943B-57FB7C5889BF}" srcOrd="0" destOrd="0" presId="urn:microsoft.com/office/officeart/2008/layout/HalfCircleOrganizationChart"/>
    <dgm:cxn modelId="{EA9B4EB7-E2E5-4C46-AD8E-3D78721792B9}" srcId="{3DA45704-25A8-417D-833B-82FEA6A0FA54}" destId="{C98F8F38-7120-48EB-BC3D-36B0CE3280A2}" srcOrd="0" destOrd="0" parTransId="{08FDF6C0-DF71-470E-B92D-7BE223D7FA12}" sibTransId="{A2D6A58D-651D-4EA8-A0F1-576538B736EA}"/>
    <dgm:cxn modelId="{9EAB5385-8010-42C7-A8D7-B4D16D62CA9B}" type="presOf" srcId="{A5A2A164-1D03-4849-81DA-645D7E9C73BB}" destId="{94DC607C-0DED-4505-A5F4-3BACD417CD14}" srcOrd="0" destOrd="0" presId="urn:microsoft.com/office/officeart/2008/layout/HalfCircleOrganizationChart"/>
    <dgm:cxn modelId="{FE67FB10-83F7-4BA0-B262-924D40AE0D53}" type="presOf" srcId="{3FFEFA0F-9DC0-49D0-A072-1462E1A85F98}" destId="{C2C0AA63-D61A-4C00-B023-ECB36E305BD7}" srcOrd="0" destOrd="0" presId="urn:microsoft.com/office/officeart/2008/layout/HalfCircleOrganizationChart"/>
    <dgm:cxn modelId="{69EDAA83-2365-4857-B2CA-18F1E68F829D}" type="presOf" srcId="{E2AF5BDD-8214-4E47-9481-03AC7C322952}" destId="{F18DD9C6-38D0-4687-A863-8A40374A7952}" srcOrd="1" destOrd="0" presId="urn:microsoft.com/office/officeart/2008/layout/HalfCircleOrganizationChart"/>
    <dgm:cxn modelId="{D71E958A-7863-4C94-A4B6-908624AF2012}" type="presOf" srcId="{3DA45704-25A8-417D-833B-82FEA6A0FA54}" destId="{FD2B551B-83F7-4018-B903-6EAAEBFB1DAA}" srcOrd="1" destOrd="0" presId="urn:microsoft.com/office/officeart/2008/layout/HalfCircleOrganizationChart"/>
    <dgm:cxn modelId="{D7B7906E-1D20-4C19-B6F8-350B2F7ACAE7}" srcId="{A5A2A164-1D03-4849-81DA-645D7E9C73BB}" destId="{95E12591-5A2F-4985-B4F6-93142B6EA584}" srcOrd="1" destOrd="0" parTransId="{73D61BF0-73BC-4A67-94EF-A3B06D8B0AF2}" sibTransId="{94D21CC7-3599-427C-99BA-9973E6CC93A5}"/>
    <dgm:cxn modelId="{94BA9F6B-40A2-4DC2-AF3A-9867698300BC}" type="presOf" srcId="{DB809A6C-33C2-4F9F-B816-AB49FEDB098C}" destId="{41C04241-E1C4-496A-9413-27990C6D03EB}" srcOrd="0" destOrd="0" presId="urn:microsoft.com/office/officeart/2008/layout/HalfCircleOrganizationChart"/>
    <dgm:cxn modelId="{AB8E6E64-8471-434B-A521-874472EDD289}" type="presOf" srcId="{08FDF6C0-DF71-470E-B92D-7BE223D7FA12}" destId="{963B7407-4A23-4647-A7C9-204FE1A8EA72}" srcOrd="0" destOrd="0" presId="urn:microsoft.com/office/officeart/2008/layout/HalfCircleOrganizationChart"/>
    <dgm:cxn modelId="{33325961-1581-4FD8-871B-BF8358501062}" type="presOf" srcId="{3DA45704-25A8-417D-833B-82FEA6A0FA54}" destId="{DAAA7DA0-4EE9-40B5-8E8D-01E0CC6A143B}" srcOrd="0" destOrd="0" presId="urn:microsoft.com/office/officeart/2008/layout/HalfCircleOrganizationChart"/>
    <dgm:cxn modelId="{5D52946A-4E68-42BF-BA0D-4F189C586637}" type="presOf" srcId="{C98F8F38-7120-48EB-BC3D-36B0CE3280A2}" destId="{08594E79-FB05-4B39-926C-7BE318D9BE26}" srcOrd="0" destOrd="0" presId="urn:microsoft.com/office/officeart/2008/layout/HalfCircleOrganizationChart"/>
    <dgm:cxn modelId="{5D2760FC-B6C3-41BC-BC0E-F6191427FC85}" type="presOf" srcId="{C671AE93-317A-441C-8712-13640DECADD5}" destId="{662A5333-9609-4839-8143-24EC32A1F994}" srcOrd="0" destOrd="0" presId="urn:microsoft.com/office/officeart/2008/layout/HalfCircleOrganizationChart"/>
    <dgm:cxn modelId="{D3D21932-8692-4AC9-9E15-9864317963D5}" type="presOf" srcId="{95E12591-5A2F-4985-B4F6-93142B6EA584}" destId="{B0D5BF25-BAE5-4071-9C13-EF6A0FBEFA54}" srcOrd="1" destOrd="0" presId="urn:microsoft.com/office/officeart/2008/layout/HalfCircleOrganizationChart"/>
    <dgm:cxn modelId="{F250524D-8B98-4DA4-97FB-053AE0FFCFA8}" type="presOf" srcId="{73D61BF0-73BC-4A67-94EF-A3B06D8B0AF2}" destId="{C4803DAF-F644-400A-9421-D7755DE8DDD1}" srcOrd="0" destOrd="0" presId="urn:microsoft.com/office/officeart/2008/layout/HalfCircleOrganizationChart"/>
    <dgm:cxn modelId="{A6B48C8F-6262-40F6-AD2B-71797ED8C160}" type="presOf" srcId="{C98F8F38-7120-48EB-BC3D-36B0CE3280A2}" destId="{4EC1AB16-687F-4AD9-BAF9-9FC0C5C0FEDE}" srcOrd="1" destOrd="0" presId="urn:microsoft.com/office/officeart/2008/layout/HalfCircleOrganizationChart"/>
    <dgm:cxn modelId="{176616DF-893B-4CD6-9BFD-A3FCA797008F}" type="presOf" srcId="{DF2C4DCE-B161-46E4-99A8-95FBCAF95941}" destId="{9BF9BEAE-6C16-4842-96B7-7423E1775C68}" srcOrd="0" destOrd="0" presId="urn:microsoft.com/office/officeart/2008/layout/HalfCircleOrganizationChart"/>
    <dgm:cxn modelId="{19B63AA0-7225-4D53-9405-42152EC0A767}" srcId="{E53FF907-E884-4A24-84E8-76CCD217BAC3}" destId="{C671AE93-317A-441C-8712-13640DECADD5}" srcOrd="0" destOrd="0" parTransId="{FC04CFCD-DA19-47A4-836D-06A71352E0B2}" sibTransId="{C62FE318-15BB-4A58-8535-C0C6936F98DD}"/>
    <dgm:cxn modelId="{E2A2305F-0698-491F-88D2-CE4828897F0E}" type="presOf" srcId="{C671AE93-317A-441C-8712-13640DECADD5}" destId="{7EEBDBC6-E61E-4CD8-8BF2-D3AFDD3B9C37}" srcOrd="1" destOrd="0" presId="urn:microsoft.com/office/officeart/2008/layout/HalfCircleOrganizationChart"/>
    <dgm:cxn modelId="{B7D792EA-B56E-4301-B3A9-72BC00510DA1}" type="presOf" srcId="{A15A05FF-19E5-420F-9859-6DDA9FBCB74D}" destId="{635C45F7-9D20-4BF1-9ADE-B9F2FCFF12DD}" srcOrd="0" destOrd="0" presId="urn:microsoft.com/office/officeart/2008/layout/HalfCircleOrganizationChart"/>
    <dgm:cxn modelId="{F79A9891-8FB7-429B-885A-E55AB1386745}" type="presOf" srcId="{95E12591-5A2F-4985-B4F6-93142B6EA584}" destId="{5E8A5A73-ECA5-4287-BD41-D1FFACDF42F2}" srcOrd="0" destOrd="0" presId="urn:microsoft.com/office/officeart/2008/layout/HalfCircleOrganizationChart"/>
    <dgm:cxn modelId="{37E86A31-C0C4-4A2C-994E-F9C5EF94FB36}" srcId="{3DA45704-25A8-417D-833B-82FEA6A0FA54}" destId="{E2AF5BDD-8214-4E47-9481-03AC7C322952}" srcOrd="1" destOrd="0" parTransId="{3FFEFA0F-9DC0-49D0-A072-1462E1A85F98}" sibTransId="{6F6E87C5-21BA-4050-8C45-7005CF1DE8CA}"/>
    <dgm:cxn modelId="{FE4AFFB9-5DA2-4C6D-AF14-8E9EE77E4AFE}" srcId="{A5A2A164-1D03-4849-81DA-645D7E9C73BB}" destId="{DB809A6C-33C2-4F9F-B816-AB49FEDB098C}" srcOrd="0" destOrd="0" parTransId="{A15A05FF-19E5-420F-9859-6DDA9FBCB74D}" sibTransId="{FA5F29BC-47F9-47A2-96E4-8786E18CF179}"/>
    <dgm:cxn modelId="{4F6FEE47-2CB4-4349-85CD-11FA562E010A}" srcId="{C671AE93-317A-441C-8712-13640DECADD5}" destId="{A5A2A164-1D03-4849-81DA-645D7E9C73BB}" srcOrd="0" destOrd="0" parTransId="{DF2C4DCE-B161-46E4-99A8-95FBCAF95941}" sibTransId="{7D3E37F1-5B55-459A-813D-CFB7AB707698}"/>
    <dgm:cxn modelId="{3913C1DD-B9EB-40BF-87BC-3E2915668F5F}" type="presOf" srcId="{E2AF5BDD-8214-4E47-9481-03AC7C322952}" destId="{54F93D7A-A9D7-493C-90F1-D6D0BA1647AA}" srcOrd="0" destOrd="0" presId="urn:microsoft.com/office/officeart/2008/layout/HalfCircleOrganizationChart"/>
    <dgm:cxn modelId="{EA88EE60-7316-4DB2-8731-8D7560E4526A}" type="presParOf" srcId="{8F80425A-69F0-45B1-9ADD-02ADC52A8165}" destId="{86F7CA9B-579F-480A-A630-57C9EBC2B21D}" srcOrd="0" destOrd="0" presId="urn:microsoft.com/office/officeart/2008/layout/HalfCircleOrganizationChart"/>
    <dgm:cxn modelId="{8C6F8055-CD6E-45B8-89C8-7868AED78EB4}" type="presParOf" srcId="{86F7CA9B-579F-480A-A630-57C9EBC2B21D}" destId="{85C1B50B-ED3F-46A6-A415-81B910F12FFC}" srcOrd="0" destOrd="0" presId="urn:microsoft.com/office/officeart/2008/layout/HalfCircleOrganizationChart"/>
    <dgm:cxn modelId="{9631006F-237B-4E71-B77D-56AEAEFF8668}" type="presParOf" srcId="{85C1B50B-ED3F-46A6-A415-81B910F12FFC}" destId="{662A5333-9609-4839-8143-24EC32A1F994}" srcOrd="0" destOrd="0" presId="urn:microsoft.com/office/officeart/2008/layout/HalfCircleOrganizationChart"/>
    <dgm:cxn modelId="{85A5584D-04EF-450B-8361-4F7BC411D190}" type="presParOf" srcId="{85C1B50B-ED3F-46A6-A415-81B910F12FFC}" destId="{BF3B9F51-8117-4AE2-9FCD-071E298A970D}" srcOrd="1" destOrd="0" presId="urn:microsoft.com/office/officeart/2008/layout/HalfCircleOrganizationChart"/>
    <dgm:cxn modelId="{C0C44BBC-E9DA-4FD0-A950-656D738897D5}" type="presParOf" srcId="{85C1B50B-ED3F-46A6-A415-81B910F12FFC}" destId="{D446C46B-5DD1-4D3F-886A-704B7640FB96}" srcOrd="2" destOrd="0" presId="urn:microsoft.com/office/officeart/2008/layout/HalfCircleOrganizationChart"/>
    <dgm:cxn modelId="{3D426794-6845-4321-821B-7D54E70E6AC7}" type="presParOf" srcId="{85C1B50B-ED3F-46A6-A415-81B910F12FFC}" destId="{7EEBDBC6-E61E-4CD8-8BF2-D3AFDD3B9C37}" srcOrd="3" destOrd="0" presId="urn:microsoft.com/office/officeart/2008/layout/HalfCircleOrganizationChart"/>
    <dgm:cxn modelId="{0770DC89-8854-4FEC-A14E-13A2EDA5909B}" type="presParOf" srcId="{86F7CA9B-579F-480A-A630-57C9EBC2B21D}" destId="{E2CC026C-D11D-4B70-B246-18AD60956C92}" srcOrd="1" destOrd="0" presId="urn:microsoft.com/office/officeart/2008/layout/HalfCircleOrganizationChart"/>
    <dgm:cxn modelId="{A0D5269B-491D-4859-9F4A-7CEA3980B29A}" type="presParOf" srcId="{E2CC026C-D11D-4B70-B246-18AD60956C92}" destId="{9BF9BEAE-6C16-4842-96B7-7423E1775C68}" srcOrd="0" destOrd="0" presId="urn:microsoft.com/office/officeart/2008/layout/HalfCircleOrganizationChart"/>
    <dgm:cxn modelId="{64055CC0-23D0-4355-B5C9-D8714DC559A9}" type="presParOf" srcId="{E2CC026C-D11D-4B70-B246-18AD60956C92}" destId="{81EA5E3E-9D67-4CE2-9269-653D2874707C}" srcOrd="1" destOrd="0" presId="urn:microsoft.com/office/officeart/2008/layout/HalfCircleOrganizationChart"/>
    <dgm:cxn modelId="{890D2997-E594-4B49-9074-134A50E32BAC}" type="presParOf" srcId="{81EA5E3E-9D67-4CE2-9269-653D2874707C}" destId="{F6D1FC57-572B-4212-9CBC-5EEAE6EF8469}" srcOrd="0" destOrd="0" presId="urn:microsoft.com/office/officeart/2008/layout/HalfCircleOrganizationChart"/>
    <dgm:cxn modelId="{DAE8BE2F-512E-4A85-91B9-340D8F42B5A5}" type="presParOf" srcId="{F6D1FC57-572B-4212-9CBC-5EEAE6EF8469}" destId="{94DC607C-0DED-4505-A5F4-3BACD417CD14}" srcOrd="0" destOrd="0" presId="urn:microsoft.com/office/officeart/2008/layout/HalfCircleOrganizationChart"/>
    <dgm:cxn modelId="{34EA518E-C4D6-4A20-9532-2080E9ABE38E}" type="presParOf" srcId="{F6D1FC57-572B-4212-9CBC-5EEAE6EF8469}" destId="{3C89EF08-53F0-4132-B4D2-2E5A7C28A346}" srcOrd="1" destOrd="0" presId="urn:microsoft.com/office/officeart/2008/layout/HalfCircleOrganizationChart"/>
    <dgm:cxn modelId="{423C4812-D4A6-457D-A137-A9E4C81AEE21}" type="presParOf" srcId="{F6D1FC57-572B-4212-9CBC-5EEAE6EF8469}" destId="{026FB1E5-18B0-4433-8803-255211FE493F}" srcOrd="2" destOrd="0" presId="urn:microsoft.com/office/officeart/2008/layout/HalfCircleOrganizationChart"/>
    <dgm:cxn modelId="{2E571AC6-57AD-48E8-BD7A-8BB5F092E484}" type="presParOf" srcId="{F6D1FC57-572B-4212-9CBC-5EEAE6EF8469}" destId="{60B3BAFC-FB42-4834-A6EF-1666F0255D42}" srcOrd="3" destOrd="0" presId="urn:microsoft.com/office/officeart/2008/layout/HalfCircleOrganizationChart"/>
    <dgm:cxn modelId="{306C73CC-0C0D-4736-ADF5-C07BE18B859A}" type="presParOf" srcId="{81EA5E3E-9D67-4CE2-9269-653D2874707C}" destId="{529A4DE5-73E9-453D-9402-928FA62368EB}" srcOrd="1" destOrd="0" presId="urn:microsoft.com/office/officeart/2008/layout/HalfCircleOrganizationChart"/>
    <dgm:cxn modelId="{4B4ED18D-2123-4D5D-AE76-710E8DB2E5AB}" type="presParOf" srcId="{529A4DE5-73E9-453D-9402-928FA62368EB}" destId="{635C45F7-9D20-4BF1-9ADE-B9F2FCFF12DD}" srcOrd="0" destOrd="0" presId="urn:microsoft.com/office/officeart/2008/layout/HalfCircleOrganizationChart"/>
    <dgm:cxn modelId="{3E7E5A24-91BC-456F-97BA-203EFD9B483D}" type="presParOf" srcId="{529A4DE5-73E9-453D-9402-928FA62368EB}" destId="{1373F743-A3F6-4050-BA32-31340E1001D2}" srcOrd="1" destOrd="0" presId="urn:microsoft.com/office/officeart/2008/layout/HalfCircleOrganizationChart"/>
    <dgm:cxn modelId="{AB03F349-D012-4EB2-B523-41D09674E4B5}" type="presParOf" srcId="{1373F743-A3F6-4050-BA32-31340E1001D2}" destId="{AEA3EC65-EE1C-4361-A30A-3B3EC468DEAB}" srcOrd="0" destOrd="0" presId="urn:microsoft.com/office/officeart/2008/layout/HalfCircleOrganizationChart"/>
    <dgm:cxn modelId="{9E6F4113-AA89-4785-AE2A-0C0E95E24595}" type="presParOf" srcId="{AEA3EC65-EE1C-4361-A30A-3B3EC468DEAB}" destId="{41C04241-E1C4-496A-9413-27990C6D03EB}" srcOrd="0" destOrd="0" presId="urn:microsoft.com/office/officeart/2008/layout/HalfCircleOrganizationChart"/>
    <dgm:cxn modelId="{5EF8042A-21E2-4E0D-828C-46A2120E0FF3}" type="presParOf" srcId="{AEA3EC65-EE1C-4361-A30A-3B3EC468DEAB}" destId="{104F4092-C904-4371-98B2-784F9FDCCFEA}" srcOrd="1" destOrd="0" presId="urn:microsoft.com/office/officeart/2008/layout/HalfCircleOrganizationChart"/>
    <dgm:cxn modelId="{B888769F-82A6-4AC1-B99A-DA1019514A23}" type="presParOf" srcId="{AEA3EC65-EE1C-4361-A30A-3B3EC468DEAB}" destId="{A839F472-2273-4531-8971-F8E8677979EF}" srcOrd="2" destOrd="0" presId="urn:microsoft.com/office/officeart/2008/layout/HalfCircleOrganizationChart"/>
    <dgm:cxn modelId="{C0495B01-EED4-4F25-922D-7D5F50033D4A}" type="presParOf" srcId="{AEA3EC65-EE1C-4361-A30A-3B3EC468DEAB}" destId="{8E071B41-B56A-4792-AA1F-12DB703B0E05}" srcOrd="3" destOrd="0" presId="urn:microsoft.com/office/officeart/2008/layout/HalfCircleOrganizationChart"/>
    <dgm:cxn modelId="{FFE60BAC-CBE5-4F46-A6C1-10AFC58535F5}" type="presParOf" srcId="{1373F743-A3F6-4050-BA32-31340E1001D2}" destId="{570FF0F6-D9B5-4079-A188-C2F256462E0F}" srcOrd="1" destOrd="0" presId="urn:microsoft.com/office/officeart/2008/layout/HalfCircleOrganizationChart"/>
    <dgm:cxn modelId="{ACF75BA5-EF3E-48F6-B8E4-FFE9F8CBF225}" type="presParOf" srcId="{1373F743-A3F6-4050-BA32-31340E1001D2}" destId="{C59325DD-E767-4897-B373-0C06705F3879}" srcOrd="2" destOrd="0" presId="urn:microsoft.com/office/officeart/2008/layout/HalfCircleOrganizationChart"/>
    <dgm:cxn modelId="{3233012F-14C0-4B55-BB03-62B3774E698B}" type="presParOf" srcId="{529A4DE5-73E9-453D-9402-928FA62368EB}" destId="{C4803DAF-F644-400A-9421-D7755DE8DDD1}" srcOrd="2" destOrd="0" presId="urn:microsoft.com/office/officeart/2008/layout/HalfCircleOrganizationChart"/>
    <dgm:cxn modelId="{8CB31B42-5BB5-4EBB-A035-6C6EA9A7FD11}" type="presParOf" srcId="{529A4DE5-73E9-453D-9402-928FA62368EB}" destId="{C31EBE44-8F9B-4A9B-BB6A-7E8D03963866}" srcOrd="3" destOrd="0" presId="urn:microsoft.com/office/officeart/2008/layout/HalfCircleOrganizationChart"/>
    <dgm:cxn modelId="{4F4A96C5-4022-4B19-AC32-9933E69D5607}" type="presParOf" srcId="{C31EBE44-8F9B-4A9B-BB6A-7E8D03963866}" destId="{DD47287D-A949-4D69-A2F1-CB7CCA3063D6}" srcOrd="0" destOrd="0" presId="urn:microsoft.com/office/officeart/2008/layout/HalfCircleOrganizationChart"/>
    <dgm:cxn modelId="{F0EB95A5-ABB0-4578-A41E-FC72581EF83A}" type="presParOf" srcId="{DD47287D-A949-4D69-A2F1-CB7CCA3063D6}" destId="{5E8A5A73-ECA5-4287-BD41-D1FFACDF42F2}" srcOrd="0" destOrd="0" presId="urn:microsoft.com/office/officeart/2008/layout/HalfCircleOrganizationChart"/>
    <dgm:cxn modelId="{1CCF37EE-8F62-4E47-B640-C6A813398269}" type="presParOf" srcId="{DD47287D-A949-4D69-A2F1-CB7CCA3063D6}" destId="{04BA73DC-A0FA-48FA-AF47-9B77035B3B54}" srcOrd="1" destOrd="0" presId="urn:microsoft.com/office/officeart/2008/layout/HalfCircleOrganizationChart"/>
    <dgm:cxn modelId="{D3C43D7F-32FE-42CC-B394-CF54086E54CF}" type="presParOf" srcId="{DD47287D-A949-4D69-A2F1-CB7CCA3063D6}" destId="{9032D0A8-3DDB-4195-A100-C73F8949711D}" srcOrd="2" destOrd="0" presId="urn:microsoft.com/office/officeart/2008/layout/HalfCircleOrganizationChart"/>
    <dgm:cxn modelId="{E13BB9C2-4640-4AB8-9F1F-233447508AEF}" type="presParOf" srcId="{DD47287D-A949-4D69-A2F1-CB7CCA3063D6}" destId="{B0D5BF25-BAE5-4071-9C13-EF6A0FBEFA54}" srcOrd="3" destOrd="0" presId="urn:microsoft.com/office/officeart/2008/layout/HalfCircleOrganizationChart"/>
    <dgm:cxn modelId="{ED6497E2-7E2A-4E6D-B1A6-CDA2FE21AAF5}" type="presParOf" srcId="{C31EBE44-8F9B-4A9B-BB6A-7E8D03963866}" destId="{2DA5F886-4E43-4BCA-A85D-39A96E8FF2DA}" srcOrd="1" destOrd="0" presId="urn:microsoft.com/office/officeart/2008/layout/HalfCircleOrganizationChart"/>
    <dgm:cxn modelId="{8FA3A931-DF0B-4A5F-8055-120330DDB415}" type="presParOf" srcId="{C31EBE44-8F9B-4A9B-BB6A-7E8D03963866}" destId="{C05278E9-4BF6-42A1-A54F-55DE38B25C78}" srcOrd="2" destOrd="0" presId="urn:microsoft.com/office/officeart/2008/layout/HalfCircleOrganizationChart"/>
    <dgm:cxn modelId="{EEBFDAC4-C781-4DFC-8CD3-13C544CCAED4}" type="presParOf" srcId="{81EA5E3E-9D67-4CE2-9269-653D2874707C}" destId="{A9C88BD1-E6EA-46BE-B68A-24AF3FBA5CF2}" srcOrd="2" destOrd="0" presId="urn:microsoft.com/office/officeart/2008/layout/HalfCircleOrganizationChart"/>
    <dgm:cxn modelId="{81F9AADE-584C-4002-AABD-80978E08723A}" type="presParOf" srcId="{E2CC026C-D11D-4B70-B246-18AD60956C92}" destId="{278BE0F3-4C98-45F7-943B-57FB7C5889BF}" srcOrd="2" destOrd="0" presId="urn:microsoft.com/office/officeart/2008/layout/HalfCircleOrganizationChart"/>
    <dgm:cxn modelId="{8E03CF99-B471-446D-AA2A-8343925FBD5E}" type="presParOf" srcId="{E2CC026C-D11D-4B70-B246-18AD60956C92}" destId="{906B2EE4-C9F9-4F53-8FA4-F8463CD921BA}" srcOrd="3" destOrd="0" presId="urn:microsoft.com/office/officeart/2008/layout/HalfCircleOrganizationChart"/>
    <dgm:cxn modelId="{08E154B9-CBC0-4D34-ABA9-3898A15F2DB9}" type="presParOf" srcId="{906B2EE4-C9F9-4F53-8FA4-F8463CD921BA}" destId="{7D12B66B-1D94-434A-9285-C56646B2EEF8}" srcOrd="0" destOrd="0" presId="urn:microsoft.com/office/officeart/2008/layout/HalfCircleOrganizationChart"/>
    <dgm:cxn modelId="{22648988-C5BD-4838-9848-A6AE3D149B98}" type="presParOf" srcId="{7D12B66B-1D94-434A-9285-C56646B2EEF8}" destId="{DAAA7DA0-4EE9-40B5-8E8D-01E0CC6A143B}" srcOrd="0" destOrd="0" presId="urn:microsoft.com/office/officeart/2008/layout/HalfCircleOrganizationChart"/>
    <dgm:cxn modelId="{3EB7BA65-0C1A-462D-97CB-EC135A0992E6}" type="presParOf" srcId="{7D12B66B-1D94-434A-9285-C56646B2EEF8}" destId="{9E2D48B7-E7E4-4949-A446-5FD1391FF12E}" srcOrd="1" destOrd="0" presId="urn:microsoft.com/office/officeart/2008/layout/HalfCircleOrganizationChart"/>
    <dgm:cxn modelId="{606A3F86-DF2A-4E2C-B14E-82B4FA398F29}" type="presParOf" srcId="{7D12B66B-1D94-434A-9285-C56646B2EEF8}" destId="{36CFDF6B-9689-47CA-A7F0-1FF96CD7418D}" srcOrd="2" destOrd="0" presId="urn:microsoft.com/office/officeart/2008/layout/HalfCircleOrganizationChart"/>
    <dgm:cxn modelId="{ABBC7889-BD15-4EC0-8ABF-295DADA62C9D}" type="presParOf" srcId="{7D12B66B-1D94-434A-9285-C56646B2EEF8}" destId="{FD2B551B-83F7-4018-B903-6EAAEBFB1DAA}" srcOrd="3" destOrd="0" presId="urn:microsoft.com/office/officeart/2008/layout/HalfCircleOrganizationChart"/>
    <dgm:cxn modelId="{52938AB5-6175-4388-8C58-36DE3F5F48E7}" type="presParOf" srcId="{906B2EE4-C9F9-4F53-8FA4-F8463CD921BA}" destId="{DA9F578A-C6A5-48A7-B452-0C3F718CC209}" srcOrd="1" destOrd="0" presId="urn:microsoft.com/office/officeart/2008/layout/HalfCircleOrganizationChart"/>
    <dgm:cxn modelId="{A12DCCD0-49A3-49A6-9D20-39DC483144AC}" type="presParOf" srcId="{DA9F578A-C6A5-48A7-B452-0C3F718CC209}" destId="{963B7407-4A23-4647-A7C9-204FE1A8EA72}" srcOrd="0" destOrd="0" presId="urn:microsoft.com/office/officeart/2008/layout/HalfCircleOrganizationChart"/>
    <dgm:cxn modelId="{EDABAE83-85D0-4D85-82E2-17C6B52260A8}" type="presParOf" srcId="{DA9F578A-C6A5-48A7-B452-0C3F718CC209}" destId="{95C580D5-AC4B-41CC-B923-12F810262963}" srcOrd="1" destOrd="0" presId="urn:microsoft.com/office/officeart/2008/layout/HalfCircleOrganizationChart"/>
    <dgm:cxn modelId="{A8145259-FAF9-46DB-95A1-AC7D0E208A53}" type="presParOf" srcId="{95C580D5-AC4B-41CC-B923-12F810262963}" destId="{59257D43-7A2F-471A-B7C9-7BB35DB26031}" srcOrd="0" destOrd="0" presId="urn:microsoft.com/office/officeart/2008/layout/HalfCircleOrganizationChart"/>
    <dgm:cxn modelId="{A9EA7DE3-4686-4F83-A22B-583E5996C0D0}" type="presParOf" srcId="{59257D43-7A2F-471A-B7C9-7BB35DB26031}" destId="{08594E79-FB05-4B39-926C-7BE318D9BE26}" srcOrd="0" destOrd="0" presId="urn:microsoft.com/office/officeart/2008/layout/HalfCircleOrganizationChart"/>
    <dgm:cxn modelId="{994AF111-7501-41C1-B16B-0899C9320285}" type="presParOf" srcId="{59257D43-7A2F-471A-B7C9-7BB35DB26031}" destId="{322690D9-F936-43AF-8486-577374D130CC}" srcOrd="1" destOrd="0" presId="urn:microsoft.com/office/officeart/2008/layout/HalfCircleOrganizationChart"/>
    <dgm:cxn modelId="{77652EB5-D76C-44D9-89D0-ED495077508B}" type="presParOf" srcId="{59257D43-7A2F-471A-B7C9-7BB35DB26031}" destId="{D7129BB8-2F82-4252-965B-696790B3EEB4}" srcOrd="2" destOrd="0" presId="urn:microsoft.com/office/officeart/2008/layout/HalfCircleOrganizationChart"/>
    <dgm:cxn modelId="{7401E464-8B6A-4EC5-B402-99194C3A80B9}" type="presParOf" srcId="{59257D43-7A2F-471A-B7C9-7BB35DB26031}" destId="{4EC1AB16-687F-4AD9-BAF9-9FC0C5C0FEDE}" srcOrd="3" destOrd="0" presId="urn:microsoft.com/office/officeart/2008/layout/HalfCircleOrganizationChart"/>
    <dgm:cxn modelId="{C82E5C29-29EA-40E5-886A-9A45F7DBF80E}" type="presParOf" srcId="{95C580D5-AC4B-41CC-B923-12F810262963}" destId="{0319A976-85C1-40B5-99B3-52859D708A8A}" srcOrd="1" destOrd="0" presId="urn:microsoft.com/office/officeart/2008/layout/HalfCircleOrganizationChart"/>
    <dgm:cxn modelId="{74C94EBD-2562-4C43-8F94-6DC8401C7E44}" type="presParOf" srcId="{95C580D5-AC4B-41CC-B923-12F810262963}" destId="{227CCBB9-8966-490D-8149-4FDEF1990405}" srcOrd="2" destOrd="0" presId="urn:microsoft.com/office/officeart/2008/layout/HalfCircleOrganizationChart"/>
    <dgm:cxn modelId="{3F36C237-4B55-467D-B249-76887391894E}" type="presParOf" srcId="{DA9F578A-C6A5-48A7-B452-0C3F718CC209}" destId="{C2C0AA63-D61A-4C00-B023-ECB36E305BD7}" srcOrd="2" destOrd="0" presId="urn:microsoft.com/office/officeart/2008/layout/HalfCircleOrganizationChart"/>
    <dgm:cxn modelId="{B90B1B40-595F-4CD8-A9D1-421E849A2EE9}" type="presParOf" srcId="{DA9F578A-C6A5-48A7-B452-0C3F718CC209}" destId="{640FA1AB-D771-4E7C-A801-D235122D346B}" srcOrd="3" destOrd="0" presId="urn:microsoft.com/office/officeart/2008/layout/HalfCircleOrganizationChart"/>
    <dgm:cxn modelId="{D11EAD50-0B3F-441F-9D84-931BDADB25F8}" type="presParOf" srcId="{640FA1AB-D771-4E7C-A801-D235122D346B}" destId="{06DF26BC-1C9E-4555-88F2-04957557FF10}" srcOrd="0" destOrd="0" presId="urn:microsoft.com/office/officeart/2008/layout/HalfCircleOrganizationChart"/>
    <dgm:cxn modelId="{8795D3F3-56FD-49A3-8043-5DA104B52EF1}" type="presParOf" srcId="{06DF26BC-1C9E-4555-88F2-04957557FF10}" destId="{54F93D7A-A9D7-493C-90F1-D6D0BA1647AA}" srcOrd="0" destOrd="0" presId="urn:microsoft.com/office/officeart/2008/layout/HalfCircleOrganizationChart"/>
    <dgm:cxn modelId="{3429BA9C-0800-4A84-B881-FF99811C82F2}" type="presParOf" srcId="{06DF26BC-1C9E-4555-88F2-04957557FF10}" destId="{36F2DC07-5756-4AF0-8B14-A92A6D735073}" srcOrd="1" destOrd="0" presId="urn:microsoft.com/office/officeart/2008/layout/HalfCircleOrganizationChart"/>
    <dgm:cxn modelId="{BC833A02-143E-41FF-A1B6-CEBBC581AABF}" type="presParOf" srcId="{06DF26BC-1C9E-4555-88F2-04957557FF10}" destId="{3C6470B8-1A21-41A2-9DAF-1AE628037500}" srcOrd="2" destOrd="0" presId="urn:microsoft.com/office/officeart/2008/layout/HalfCircleOrganizationChart"/>
    <dgm:cxn modelId="{73793315-1B88-48EA-A309-C080FE37D1C1}" type="presParOf" srcId="{06DF26BC-1C9E-4555-88F2-04957557FF10}" destId="{F18DD9C6-38D0-4687-A863-8A40374A7952}" srcOrd="3" destOrd="0" presId="urn:microsoft.com/office/officeart/2008/layout/HalfCircleOrganizationChart"/>
    <dgm:cxn modelId="{A4BC420A-04FD-4F40-A0D2-81DCBB1F2D55}" type="presParOf" srcId="{640FA1AB-D771-4E7C-A801-D235122D346B}" destId="{28B699BD-8266-4053-9687-84D5821A4026}" srcOrd="1" destOrd="0" presId="urn:microsoft.com/office/officeart/2008/layout/HalfCircleOrganizationChart"/>
    <dgm:cxn modelId="{950509DE-45E4-40D4-9885-19A3C2B4C865}" type="presParOf" srcId="{640FA1AB-D771-4E7C-A801-D235122D346B}" destId="{225FFFB2-E723-4601-AE63-9264A6A29554}" srcOrd="2" destOrd="0" presId="urn:microsoft.com/office/officeart/2008/layout/HalfCircleOrganizationChart"/>
    <dgm:cxn modelId="{D8E2B56A-15EF-4A80-9934-FD0806E59D1D}" type="presParOf" srcId="{906B2EE4-C9F9-4F53-8FA4-F8463CD921BA}" destId="{E87C23D6-68DA-4795-83D0-393B64D2B6A0}" srcOrd="2" destOrd="0" presId="urn:microsoft.com/office/officeart/2008/layout/HalfCircleOrganizationChart"/>
    <dgm:cxn modelId="{7286A606-8620-4EBA-A4BE-72174348B415}" type="presParOf" srcId="{86F7CA9B-579F-480A-A630-57C9EBC2B21D}" destId="{EBCF3470-31E1-4466-9FA0-EB24E0C2E4B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3FF907-E884-4A24-84E8-76CCD217BAC3}" type="doc">
      <dgm:prSet loTypeId="urn:microsoft.com/office/officeart/2008/layout/HalfCircleOrganizationChart" loCatId="hierarchy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C671AE93-317A-441C-8712-13640DECADD5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Conjunto de Datos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C04CFCD-DA19-47A4-836D-06A71352E0B2}" type="parTrans" cxnId="{19B63AA0-7225-4D53-9405-42152EC0A767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62FE318-15BB-4A58-8535-C0C6936F98DD}" type="sibTrans" cxnId="{19B63AA0-7225-4D53-9405-42152EC0A767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5A2A164-1D03-4849-81DA-645D7E9C73BB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Entrenamiento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F2C4DCE-B161-46E4-99A8-95FBCAF95941}" type="parTrans" cxnId="{4F6FEE47-2CB4-4349-85CD-11FA562E010A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7D3E37F1-5B55-459A-813D-CFB7AB707698}" type="sibTrans" cxnId="{4F6FEE47-2CB4-4349-85CD-11FA562E010A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DA45704-25A8-417D-833B-82FEA6A0FA54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Validación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6A9EBC8-734C-40C2-8DB7-6B6C580B2E5C}" type="parTrans" cxnId="{F31DD4D5-D2CE-4A15-9F5C-39B8A4AC16B9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9042FEF-BA06-46BC-ACF2-ABDB27137811}" type="sibTrans" cxnId="{F31DD4D5-D2CE-4A15-9F5C-39B8A4AC16B9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B809A6C-33C2-4F9F-B816-AB49FEDB098C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Pruebas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15A05FF-19E5-420F-9859-6DDA9FBCB74D}" type="parTrans" cxnId="{FE4AFFB9-5DA2-4C6D-AF14-8E9EE77E4AFE}">
      <dgm:prSet/>
      <dgm:spPr/>
      <dgm:t>
        <a:bodyPr/>
        <a:lstStyle/>
        <a:p>
          <a:endParaRPr lang="es-MX" sz="1400"/>
        </a:p>
      </dgm:t>
    </dgm:pt>
    <dgm:pt modelId="{FA5F29BC-47F9-47A2-96E4-8786E18CF179}" type="sibTrans" cxnId="{FE4AFFB9-5DA2-4C6D-AF14-8E9EE77E4AFE}">
      <dgm:prSet/>
      <dgm:spPr/>
      <dgm:t>
        <a:bodyPr/>
        <a:lstStyle/>
        <a:p>
          <a:endParaRPr lang="es-MX" sz="1400"/>
        </a:p>
      </dgm:t>
    </dgm:pt>
    <dgm:pt modelId="{8F80425A-69F0-45B1-9ADD-02ADC52A8165}" type="pres">
      <dgm:prSet presAssocID="{E53FF907-E884-4A24-84E8-76CCD217BAC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MX"/>
        </a:p>
      </dgm:t>
    </dgm:pt>
    <dgm:pt modelId="{86F7CA9B-579F-480A-A630-57C9EBC2B21D}" type="pres">
      <dgm:prSet presAssocID="{C671AE93-317A-441C-8712-13640DECADD5}" presName="hierRoot1" presStyleCnt="0">
        <dgm:presLayoutVars>
          <dgm:hierBranch val="init"/>
        </dgm:presLayoutVars>
      </dgm:prSet>
      <dgm:spPr/>
    </dgm:pt>
    <dgm:pt modelId="{85C1B50B-ED3F-46A6-A415-81B910F12FFC}" type="pres">
      <dgm:prSet presAssocID="{C671AE93-317A-441C-8712-13640DECADD5}" presName="rootComposite1" presStyleCnt="0"/>
      <dgm:spPr/>
    </dgm:pt>
    <dgm:pt modelId="{662A5333-9609-4839-8143-24EC32A1F994}" type="pres">
      <dgm:prSet presAssocID="{C671AE93-317A-441C-8712-13640DECADD5}" presName="rootText1" presStyleLbl="alignAcc1" presStyleIdx="0" presStyleCnt="0" custScaleX="206552" custLinFactNeighborX="93608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BF3B9F51-8117-4AE2-9FCD-071E298A970D}" type="pres">
      <dgm:prSet presAssocID="{C671AE93-317A-441C-8712-13640DECADD5}" presName="topArc1" presStyleLbl="parChTrans1D1" presStyleIdx="0" presStyleCnt="8"/>
      <dgm:spPr/>
    </dgm:pt>
    <dgm:pt modelId="{D446C46B-5DD1-4D3F-886A-704B7640FB96}" type="pres">
      <dgm:prSet presAssocID="{C671AE93-317A-441C-8712-13640DECADD5}" presName="bottomArc1" presStyleLbl="parChTrans1D1" presStyleIdx="1" presStyleCnt="8"/>
      <dgm:spPr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7EEBDBC6-E61E-4CD8-8BF2-D3AFDD3B9C37}" type="pres">
      <dgm:prSet presAssocID="{C671AE93-317A-441C-8712-13640DECADD5}" presName="topConnNode1" presStyleLbl="node1" presStyleIdx="0" presStyleCnt="0"/>
      <dgm:spPr/>
      <dgm:t>
        <a:bodyPr/>
        <a:lstStyle/>
        <a:p>
          <a:endParaRPr lang="es-MX"/>
        </a:p>
      </dgm:t>
    </dgm:pt>
    <dgm:pt modelId="{E2CC026C-D11D-4B70-B246-18AD60956C92}" type="pres">
      <dgm:prSet presAssocID="{C671AE93-317A-441C-8712-13640DECADD5}" presName="hierChild2" presStyleCnt="0"/>
      <dgm:spPr/>
    </dgm:pt>
    <dgm:pt modelId="{9BF9BEAE-6C16-4842-96B7-7423E1775C68}" type="pres">
      <dgm:prSet presAssocID="{DF2C4DCE-B161-46E4-99A8-95FBCAF95941}" presName="Name28" presStyleLbl="parChTrans1D2" presStyleIdx="0" presStyleCnt="3"/>
      <dgm:spPr/>
      <dgm:t>
        <a:bodyPr/>
        <a:lstStyle/>
        <a:p>
          <a:endParaRPr lang="es-MX"/>
        </a:p>
      </dgm:t>
    </dgm:pt>
    <dgm:pt modelId="{81EA5E3E-9D67-4CE2-9269-653D2874707C}" type="pres">
      <dgm:prSet presAssocID="{A5A2A164-1D03-4849-81DA-645D7E9C73BB}" presName="hierRoot2" presStyleCnt="0">
        <dgm:presLayoutVars>
          <dgm:hierBranch val="init"/>
        </dgm:presLayoutVars>
      </dgm:prSet>
      <dgm:spPr/>
    </dgm:pt>
    <dgm:pt modelId="{F6D1FC57-572B-4212-9CBC-5EEAE6EF8469}" type="pres">
      <dgm:prSet presAssocID="{A5A2A164-1D03-4849-81DA-645D7E9C73BB}" presName="rootComposite2" presStyleCnt="0"/>
      <dgm:spPr/>
    </dgm:pt>
    <dgm:pt modelId="{94DC607C-0DED-4505-A5F4-3BACD417CD14}" type="pres">
      <dgm:prSet presAssocID="{A5A2A164-1D03-4849-81DA-645D7E9C73BB}" presName="rootText2" presStyleLbl="alignAcc1" presStyleIdx="0" presStyleCnt="0" custScaleX="195463" custLinFactX="86327" custLinFactNeighborX="10000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3C89EF08-53F0-4132-B4D2-2E5A7C28A346}" type="pres">
      <dgm:prSet presAssocID="{A5A2A164-1D03-4849-81DA-645D7E9C73BB}" presName="topArc2" presStyleLbl="parChTrans1D1" presStyleIdx="2" presStyleCnt="8"/>
      <dgm:spPr/>
    </dgm:pt>
    <dgm:pt modelId="{026FB1E5-18B0-4433-8803-255211FE493F}" type="pres">
      <dgm:prSet presAssocID="{A5A2A164-1D03-4849-81DA-645D7E9C73BB}" presName="bottomArc2" presStyleLbl="parChTrans1D1" presStyleIdx="3" presStyleCnt="8"/>
      <dgm:spPr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60B3BAFC-FB42-4834-A6EF-1666F0255D42}" type="pres">
      <dgm:prSet presAssocID="{A5A2A164-1D03-4849-81DA-645D7E9C73BB}" presName="topConnNode2" presStyleLbl="node2" presStyleIdx="0" presStyleCnt="0"/>
      <dgm:spPr/>
      <dgm:t>
        <a:bodyPr/>
        <a:lstStyle/>
        <a:p>
          <a:endParaRPr lang="es-MX"/>
        </a:p>
      </dgm:t>
    </dgm:pt>
    <dgm:pt modelId="{529A4DE5-73E9-453D-9402-928FA62368EB}" type="pres">
      <dgm:prSet presAssocID="{A5A2A164-1D03-4849-81DA-645D7E9C73BB}" presName="hierChild4" presStyleCnt="0"/>
      <dgm:spPr/>
    </dgm:pt>
    <dgm:pt modelId="{A9C88BD1-E6EA-46BE-B68A-24AF3FBA5CF2}" type="pres">
      <dgm:prSet presAssocID="{A5A2A164-1D03-4849-81DA-645D7E9C73BB}" presName="hierChild5" presStyleCnt="0"/>
      <dgm:spPr/>
    </dgm:pt>
    <dgm:pt modelId="{635C45F7-9D20-4BF1-9ADE-B9F2FCFF12DD}" type="pres">
      <dgm:prSet presAssocID="{A15A05FF-19E5-420F-9859-6DDA9FBCB74D}" presName="Name28" presStyleLbl="parChTrans1D2" presStyleIdx="1" presStyleCnt="3"/>
      <dgm:spPr/>
      <dgm:t>
        <a:bodyPr/>
        <a:lstStyle/>
        <a:p>
          <a:endParaRPr lang="es-MX"/>
        </a:p>
      </dgm:t>
    </dgm:pt>
    <dgm:pt modelId="{1373F743-A3F6-4050-BA32-31340E1001D2}" type="pres">
      <dgm:prSet presAssocID="{DB809A6C-33C2-4F9F-B816-AB49FEDB098C}" presName="hierRoot2" presStyleCnt="0">
        <dgm:presLayoutVars>
          <dgm:hierBranch val="init"/>
        </dgm:presLayoutVars>
      </dgm:prSet>
      <dgm:spPr/>
    </dgm:pt>
    <dgm:pt modelId="{AEA3EC65-EE1C-4361-A30A-3B3EC468DEAB}" type="pres">
      <dgm:prSet presAssocID="{DB809A6C-33C2-4F9F-B816-AB49FEDB098C}" presName="rootComposite2" presStyleCnt="0"/>
      <dgm:spPr/>
    </dgm:pt>
    <dgm:pt modelId="{41C04241-E1C4-496A-9413-27990C6D03EB}" type="pres">
      <dgm:prSet presAssocID="{DB809A6C-33C2-4F9F-B816-AB49FEDB098C}" presName="rootText2" presStyleLbl="alignAcc1" presStyleIdx="0" presStyleCnt="0" custScaleX="192878" custLinFactNeighborX="9374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104F4092-C904-4371-98B2-784F9FDCCFEA}" type="pres">
      <dgm:prSet presAssocID="{DB809A6C-33C2-4F9F-B816-AB49FEDB098C}" presName="topArc2" presStyleLbl="parChTrans1D1" presStyleIdx="4" presStyleCnt="8"/>
      <dgm:spPr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A839F472-2273-4531-8971-F8E8677979EF}" type="pres">
      <dgm:prSet presAssocID="{DB809A6C-33C2-4F9F-B816-AB49FEDB098C}" presName="bottomArc2" presStyleLbl="parChTrans1D1" presStyleIdx="5" presStyleCnt="8"/>
      <dgm:spPr>
        <a:ln>
          <a:noFill/>
        </a:ln>
      </dgm:spPr>
      <dgm:t>
        <a:bodyPr/>
        <a:lstStyle/>
        <a:p>
          <a:endParaRPr lang="es-MX"/>
        </a:p>
      </dgm:t>
    </dgm:pt>
    <dgm:pt modelId="{8E071B41-B56A-4792-AA1F-12DB703B0E05}" type="pres">
      <dgm:prSet presAssocID="{DB809A6C-33C2-4F9F-B816-AB49FEDB098C}" presName="topConnNode2" presStyleLbl="node2" presStyleIdx="0" presStyleCnt="0"/>
      <dgm:spPr/>
      <dgm:t>
        <a:bodyPr/>
        <a:lstStyle/>
        <a:p>
          <a:endParaRPr lang="es-MX"/>
        </a:p>
      </dgm:t>
    </dgm:pt>
    <dgm:pt modelId="{570FF0F6-D9B5-4079-A188-C2F256462E0F}" type="pres">
      <dgm:prSet presAssocID="{DB809A6C-33C2-4F9F-B816-AB49FEDB098C}" presName="hierChild4" presStyleCnt="0"/>
      <dgm:spPr/>
    </dgm:pt>
    <dgm:pt modelId="{C59325DD-E767-4897-B373-0C06705F3879}" type="pres">
      <dgm:prSet presAssocID="{DB809A6C-33C2-4F9F-B816-AB49FEDB098C}" presName="hierChild5" presStyleCnt="0"/>
      <dgm:spPr/>
    </dgm:pt>
    <dgm:pt modelId="{278BE0F3-4C98-45F7-943B-57FB7C5889BF}" type="pres">
      <dgm:prSet presAssocID="{26A9EBC8-734C-40C2-8DB7-6B6C580B2E5C}" presName="Name28" presStyleLbl="parChTrans1D2" presStyleIdx="2" presStyleCnt="3"/>
      <dgm:spPr/>
      <dgm:t>
        <a:bodyPr/>
        <a:lstStyle/>
        <a:p>
          <a:endParaRPr lang="es-MX"/>
        </a:p>
      </dgm:t>
    </dgm:pt>
    <dgm:pt modelId="{906B2EE4-C9F9-4F53-8FA4-F8463CD921BA}" type="pres">
      <dgm:prSet presAssocID="{3DA45704-25A8-417D-833B-82FEA6A0FA54}" presName="hierRoot2" presStyleCnt="0">
        <dgm:presLayoutVars>
          <dgm:hierBranch val="init"/>
        </dgm:presLayoutVars>
      </dgm:prSet>
      <dgm:spPr/>
    </dgm:pt>
    <dgm:pt modelId="{7D12B66B-1D94-434A-9285-C56646B2EEF8}" type="pres">
      <dgm:prSet presAssocID="{3DA45704-25A8-417D-833B-82FEA6A0FA54}" presName="rootComposite2" presStyleCnt="0"/>
      <dgm:spPr/>
    </dgm:pt>
    <dgm:pt modelId="{DAAA7DA0-4EE9-40B5-8E8D-01E0CC6A143B}" type="pres">
      <dgm:prSet presAssocID="{3DA45704-25A8-417D-833B-82FEA6A0FA54}" presName="rootText2" presStyleLbl="alignAcc1" presStyleIdx="0" presStyleCnt="0" custScaleX="195463" custLinFactNeighborX="1211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9E2D48B7-E7E4-4949-A446-5FD1391FF12E}" type="pres">
      <dgm:prSet presAssocID="{3DA45704-25A8-417D-833B-82FEA6A0FA54}" presName="topArc2" presStyleLbl="parChTrans1D1" presStyleIdx="6" presStyleCnt="8"/>
      <dgm:spPr/>
    </dgm:pt>
    <dgm:pt modelId="{36CFDF6B-9689-47CA-A7F0-1FF96CD7418D}" type="pres">
      <dgm:prSet presAssocID="{3DA45704-25A8-417D-833B-82FEA6A0FA54}" presName="bottomArc2" presStyleLbl="parChTrans1D1" presStyleIdx="7" presStyleCnt="8"/>
      <dgm:spPr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FD2B551B-83F7-4018-B903-6EAAEBFB1DAA}" type="pres">
      <dgm:prSet presAssocID="{3DA45704-25A8-417D-833B-82FEA6A0FA54}" presName="topConnNode2" presStyleLbl="node2" presStyleIdx="0" presStyleCnt="0"/>
      <dgm:spPr/>
      <dgm:t>
        <a:bodyPr/>
        <a:lstStyle/>
        <a:p>
          <a:endParaRPr lang="es-MX"/>
        </a:p>
      </dgm:t>
    </dgm:pt>
    <dgm:pt modelId="{DA9F578A-C6A5-48A7-B452-0C3F718CC209}" type="pres">
      <dgm:prSet presAssocID="{3DA45704-25A8-417D-833B-82FEA6A0FA54}" presName="hierChild4" presStyleCnt="0"/>
      <dgm:spPr/>
    </dgm:pt>
    <dgm:pt modelId="{E87C23D6-68DA-4795-83D0-393B64D2B6A0}" type="pres">
      <dgm:prSet presAssocID="{3DA45704-25A8-417D-833B-82FEA6A0FA54}" presName="hierChild5" presStyleCnt="0"/>
      <dgm:spPr/>
    </dgm:pt>
    <dgm:pt modelId="{EBCF3470-31E1-4466-9FA0-EB24E0C2E4BB}" type="pres">
      <dgm:prSet presAssocID="{C671AE93-317A-441C-8712-13640DECADD5}" presName="hierChild3" presStyleCnt="0"/>
      <dgm:spPr/>
    </dgm:pt>
  </dgm:ptLst>
  <dgm:cxnLst>
    <dgm:cxn modelId="{62678EB9-29DB-40F1-AEC7-CF5684C8C5A8}" type="presOf" srcId="{DF2C4DCE-B161-46E4-99A8-95FBCAF95941}" destId="{9BF9BEAE-6C16-4842-96B7-7423E1775C68}" srcOrd="0" destOrd="0" presId="urn:microsoft.com/office/officeart/2008/layout/HalfCircleOrganizationChart"/>
    <dgm:cxn modelId="{AB407C25-1BF0-4BFD-A0B4-BD5BFCBEAF58}" type="presOf" srcId="{C671AE93-317A-441C-8712-13640DECADD5}" destId="{662A5333-9609-4839-8143-24EC32A1F994}" srcOrd="0" destOrd="0" presId="urn:microsoft.com/office/officeart/2008/layout/HalfCircleOrganizationChart"/>
    <dgm:cxn modelId="{F31DD4D5-D2CE-4A15-9F5C-39B8A4AC16B9}" srcId="{C671AE93-317A-441C-8712-13640DECADD5}" destId="{3DA45704-25A8-417D-833B-82FEA6A0FA54}" srcOrd="2" destOrd="0" parTransId="{26A9EBC8-734C-40C2-8DB7-6B6C580B2E5C}" sibTransId="{F9042FEF-BA06-46BC-ACF2-ABDB27137811}"/>
    <dgm:cxn modelId="{CC7891C2-0616-49C9-BF19-42FA9F537C1A}" type="presOf" srcId="{A15A05FF-19E5-420F-9859-6DDA9FBCB74D}" destId="{635C45F7-9D20-4BF1-9ADE-B9F2FCFF12DD}" srcOrd="0" destOrd="0" presId="urn:microsoft.com/office/officeart/2008/layout/HalfCircleOrganizationChart"/>
    <dgm:cxn modelId="{375F66B8-633F-4249-B8C0-35D2776A973B}" type="presOf" srcId="{C671AE93-317A-441C-8712-13640DECADD5}" destId="{7EEBDBC6-E61E-4CD8-8BF2-D3AFDD3B9C37}" srcOrd="1" destOrd="0" presId="urn:microsoft.com/office/officeart/2008/layout/HalfCircleOrganizationChart"/>
    <dgm:cxn modelId="{4F6FEE47-2CB4-4349-85CD-11FA562E010A}" srcId="{C671AE93-317A-441C-8712-13640DECADD5}" destId="{A5A2A164-1D03-4849-81DA-645D7E9C73BB}" srcOrd="0" destOrd="0" parTransId="{DF2C4DCE-B161-46E4-99A8-95FBCAF95941}" sibTransId="{7D3E37F1-5B55-459A-813D-CFB7AB707698}"/>
    <dgm:cxn modelId="{19B63AA0-7225-4D53-9405-42152EC0A767}" srcId="{E53FF907-E884-4A24-84E8-76CCD217BAC3}" destId="{C671AE93-317A-441C-8712-13640DECADD5}" srcOrd="0" destOrd="0" parTransId="{FC04CFCD-DA19-47A4-836D-06A71352E0B2}" sibTransId="{C62FE318-15BB-4A58-8535-C0C6936F98DD}"/>
    <dgm:cxn modelId="{F801A3E1-27BF-4814-BF19-08D60DA3D826}" type="presOf" srcId="{DB809A6C-33C2-4F9F-B816-AB49FEDB098C}" destId="{8E071B41-B56A-4792-AA1F-12DB703B0E05}" srcOrd="1" destOrd="0" presId="urn:microsoft.com/office/officeart/2008/layout/HalfCircleOrganizationChart"/>
    <dgm:cxn modelId="{4CF54BC4-43FD-4E26-AAB8-4E91A4588173}" type="presOf" srcId="{A5A2A164-1D03-4849-81DA-645D7E9C73BB}" destId="{94DC607C-0DED-4505-A5F4-3BACD417CD14}" srcOrd="0" destOrd="0" presId="urn:microsoft.com/office/officeart/2008/layout/HalfCircleOrganizationChart"/>
    <dgm:cxn modelId="{FE4AFFB9-5DA2-4C6D-AF14-8E9EE77E4AFE}" srcId="{C671AE93-317A-441C-8712-13640DECADD5}" destId="{DB809A6C-33C2-4F9F-B816-AB49FEDB098C}" srcOrd="1" destOrd="0" parTransId="{A15A05FF-19E5-420F-9859-6DDA9FBCB74D}" sibTransId="{FA5F29BC-47F9-47A2-96E4-8786E18CF179}"/>
    <dgm:cxn modelId="{E11B5D63-E8AB-4AAB-9D42-4241F4CD768B}" type="presOf" srcId="{26A9EBC8-734C-40C2-8DB7-6B6C580B2E5C}" destId="{278BE0F3-4C98-45F7-943B-57FB7C5889BF}" srcOrd="0" destOrd="0" presId="urn:microsoft.com/office/officeart/2008/layout/HalfCircleOrganizationChart"/>
    <dgm:cxn modelId="{BADEC6AE-EAA3-4B53-B02F-EBE1BAAA51E9}" type="presOf" srcId="{3DA45704-25A8-417D-833B-82FEA6A0FA54}" destId="{FD2B551B-83F7-4018-B903-6EAAEBFB1DAA}" srcOrd="1" destOrd="0" presId="urn:microsoft.com/office/officeart/2008/layout/HalfCircleOrganizationChart"/>
    <dgm:cxn modelId="{168E28B1-B6DF-4AAC-A45F-413AA016A487}" type="presOf" srcId="{E53FF907-E884-4A24-84E8-76CCD217BAC3}" destId="{8F80425A-69F0-45B1-9ADD-02ADC52A8165}" srcOrd="0" destOrd="0" presId="urn:microsoft.com/office/officeart/2008/layout/HalfCircleOrganizationChart"/>
    <dgm:cxn modelId="{5DF706BD-DBBC-469B-A765-CA0DFB13AB31}" type="presOf" srcId="{3DA45704-25A8-417D-833B-82FEA6A0FA54}" destId="{DAAA7DA0-4EE9-40B5-8E8D-01E0CC6A143B}" srcOrd="0" destOrd="0" presId="urn:microsoft.com/office/officeart/2008/layout/HalfCircleOrganizationChart"/>
    <dgm:cxn modelId="{E7E01C37-A97F-42F4-BD60-420A11B7CF30}" type="presOf" srcId="{A5A2A164-1D03-4849-81DA-645D7E9C73BB}" destId="{60B3BAFC-FB42-4834-A6EF-1666F0255D42}" srcOrd="1" destOrd="0" presId="urn:microsoft.com/office/officeart/2008/layout/HalfCircleOrganizationChart"/>
    <dgm:cxn modelId="{CE553A43-A9DE-449C-B4A8-BE39C9FD66ED}" type="presOf" srcId="{DB809A6C-33C2-4F9F-B816-AB49FEDB098C}" destId="{41C04241-E1C4-496A-9413-27990C6D03EB}" srcOrd="0" destOrd="0" presId="urn:microsoft.com/office/officeart/2008/layout/HalfCircleOrganizationChart"/>
    <dgm:cxn modelId="{EE671510-4726-441B-90AF-F0EE537DA77E}" type="presParOf" srcId="{8F80425A-69F0-45B1-9ADD-02ADC52A8165}" destId="{86F7CA9B-579F-480A-A630-57C9EBC2B21D}" srcOrd="0" destOrd="0" presId="urn:microsoft.com/office/officeart/2008/layout/HalfCircleOrganizationChart"/>
    <dgm:cxn modelId="{67391A8B-303A-4902-B80D-E3AC101E198E}" type="presParOf" srcId="{86F7CA9B-579F-480A-A630-57C9EBC2B21D}" destId="{85C1B50B-ED3F-46A6-A415-81B910F12FFC}" srcOrd="0" destOrd="0" presId="urn:microsoft.com/office/officeart/2008/layout/HalfCircleOrganizationChart"/>
    <dgm:cxn modelId="{CAEF191B-B66E-47C0-8688-CAB04806DDE0}" type="presParOf" srcId="{85C1B50B-ED3F-46A6-A415-81B910F12FFC}" destId="{662A5333-9609-4839-8143-24EC32A1F994}" srcOrd="0" destOrd="0" presId="urn:microsoft.com/office/officeart/2008/layout/HalfCircleOrganizationChart"/>
    <dgm:cxn modelId="{3B092D5B-C3BE-49A4-BCB4-DC925D09C42A}" type="presParOf" srcId="{85C1B50B-ED3F-46A6-A415-81B910F12FFC}" destId="{BF3B9F51-8117-4AE2-9FCD-071E298A970D}" srcOrd="1" destOrd="0" presId="urn:microsoft.com/office/officeart/2008/layout/HalfCircleOrganizationChart"/>
    <dgm:cxn modelId="{CB6C86AE-95F4-4B68-B28D-F5806623A294}" type="presParOf" srcId="{85C1B50B-ED3F-46A6-A415-81B910F12FFC}" destId="{D446C46B-5DD1-4D3F-886A-704B7640FB96}" srcOrd="2" destOrd="0" presId="urn:microsoft.com/office/officeart/2008/layout/HalfCircleOrganizationChart"/>
    <dgm:cxn modelId="{DBB5C99F-F9D5-41E4-BF7E-30396CB435AD}" type="presParOf" srcId="{85C1B50B-ED3F-46A6-A415-81B910F12FFC}" destId="{7EEBDBC6-E61E-4CD8-8BF2-D3AFDD3B9C37}" srcOrd="3" destOrd="0" presId="urn:microsoft.com/office/officeart/2008/layout/HalfCircleOrganizationChart"/>
    <dgm:cxn modelId="{EA73B492-2529-4D98-BEA0-FA26DF9245BE}" type="presParOf" srcId="{86F7CA9B-579F-480A-A630-57C9EBC2B21D}" destId="{E2CC026C-D11D-4B70-B246-18AD60956C92}" srcOrd="1" destOrd="0" presId="urn:microsoft.com/office/officeart/2008/layout/HalfCircleOrganizationChart"/>
    <dgm:cxn modelId="{C792B666-CC0F-4E78-BBEC-0F1D530AB6DD}" type="presParOf" srcId="{E2CC026C-D11D-4B70-B246-18AD60956C92}" destId="{9BF9BEAE-6C16-4842-96B7-7423E1775C68}" srcOrd="0" destOrd="0" presId="urn:microsoft.com/office/officeart/2008/layout/HalfCircleOrganizationChart"/>
    <dgm:cxn modelId="{C6DCEF12-9E60-488B-BCB7-500AD67113AA}" type="presParOf" srcId="{E2CC026C-D11D-4B70-B246-18AD60956C92}" destId="{81EA5E3E-9D67-4CE2-9269-653D2874707C}" srcOrd="1" destOrd="0" presId="urn:microsoft.com/office/officeart/2008/layout/HalfCircleOrganizationChart"/>
    <dgm:cxn modelId="{17DEB06C-252A-4B70-89EB-2A3E8B66538B}" type="presParOf" srcId="{81EA5E3E-9D67-4CE2-9269-653D2874707C}" destId="{F6D1FC57-572B-4212-9CBC-5EEAE6EF8469}" srcOrd="0" destOrd="0" presId="urn:microsoft.com/office/officeart/2008/layout/HalfCircleOrganizationChart"/>
    <dgm:cxn modelId="{7296C699-AF9D-4556-BD10-30C96916E776}" type="presParOf" srcId="{F6D1FC57-572B-4212-9CBC-5EEAE6EF8469}" destId="{94DC607C-0DED-4505-A5F4-3BACD417CD14}" srcOrd="0" destOrd="0" presId="urn:microsoft.com/office/officeart/2008/layout/HalfCircleOrganizationChart"/>
    <dgm:cxn modelId="{FC6A2684-58CE-4368-9527-5B74008B0A96}" type="presParOf" srcId="{F6D1FC57-572B-4212-9CBC-5EEAE6EF8469}" destId="{3C89EF08-53F0-4132-B4D2-2E5A7C28A346}" srcOrd="1" destOrd="0" presId="urn:microsoft.com/office/officeart/2008/layout/HalfCircleOrganizationChart"/>
    <dgm:cxn modelId="{2BC7D1E7-6A77-4827-A406-38E840D544D6}" type="presParOf" srcId="{F6D1FC57-572B-4212-9CBC-5EEAE6EF8469}" destId="{026FB1E5-18B0-4433-8803-255211FE493F}" srcOrd="2" destOrd="0" presId="urn:microsoft.com/office/officeart/2008/layout/HalfCircleOrganizationChart"/>
    <dgm:cxn modelId="{BBD276FF-63D9-4118-A76E-3CF6F9A5C9F3}" type="presParOf" srcId="{F6D1FC57-572B-4212-9CBC-5EEAE6EF8469}" destId="{60B3BAFC-FB42-4834-A6EF-1666F0255D42}" srcOrd="3" destOrd="0" presId="urn:microsoft.com/office/officeart/2008/layout/HalfCircleOrganizationChart"/>
    <dgm:cxn modelId="{81CAC586-19C8-432F-A765-E4D75F0E6F40}" type="presParOf" srcId="{81EA5E3E-9D67-4CE2-9269-653D2874707C}" destId="{529A4DE5-73E9-453D-9402-928FA62368EB}" srcOrd="1" destOrd="0" presId="urn:microsoft.com/office/officeart/2008/layout/HalfCircleOrganizationChart"/>
    <dgm:cxn modelId="{6EE47D66-6166-4FE3-915B-7A88BB4F4259}" type="presParOf" srcId="{81EA5E3E-9D67-4CE2-9269-653D2874707C}" destId="{A9C88BD1-E6EA-46BE-B68A-24AF3FBA5CF2}" srcOrd="2" destOrd="0" presId="urn:microsoft.com/office/officeart/2008/layout/HalfCircleOrganizationChart"/>
    <dgm:cxn modelId="{20861E99-4FD3-4829-8784-09C26FDF6669}" type="presParOf" srcId="{E2CC026C-D11D-4B70-B246-18AD60956C92}" destId="{635C45F7-9D20-4BF1-9ADE-B9F2FCFF12DD}" srcOrd="2" destOrd="0" presId="urn:microsoft.com/office/officeart/2008/layout/HalfCircleOrganizationChart"/>
    <dgm:cxn modelId="{25402E7B-7D57-4F7D-B0A9-5B809B05C1AE}" type="presParOf" srcId="{E2CC026C-D11D-4B70-B246-18AD60956C92}" destId="{1373F743-A3F6-4050-BA32-31340E1001D2}" srcOrd="3" destOrd="0" presId="urn:microsoft.com/office/officeart/2008/layout/HalfCircleOrganizationChart"/>
    <dgm:cxn modelId="{0FB3ACEE-1B71-456D-AB7D-1CB90485EECA}" type="presParOf" srcId="{1373F743-A3F6-4050-BA32-31340E1001D2}" destId="{AEA3EC65-EE1C-4361-A30A-3B3EC468DEAB}" srcOrd="0" destOrd="0" presId="urn:microsoft.com/office/officeart/2008/layout/HalfCircleOrganizationChart"/>
    <dgm:cxn modelId="{073AE985-45D0-402A-9500-032345F8AA64}" type="presParOf" srcId="{AEA3EC65-EE1C-4361-A30A-3B3EC468DEAB}" destId="{41C04241-E1C4-496A-9413-27990C6D03EB}" srcOrd="0" destOrd="0" presId="urn:microsoft.com/office/officeart/2008/layout/HalfCircleOrganizationChart"/>
    <dgm:cxn modelId="{8BA266E3-6C78-4056-8CF8-D83310F02028}" type="presParOf" srcId="{AEA3EC65-EE1C-4361-A30A-3B3EC468DEAB}" destId="{104F4092-C904-4371-98B2-784F9FDCCFEA}" srcOrd="1" destOrd="0" presId="urn:microsoft.com/office/officeart/2008/layout/HalfCircleOrganizationChart"/>
    <dgm:cxn modelId="{B7A7B8AE-46E1-46A7-9C50-2CD9CD210FCF}" type="presParOf" srcId="{AEA3EC65-EE1C-4361-A30A-3B3EC468DEAB}" destId="{A839F472-2273-4531-8971-F8E8677979EF}" srcOrd="2" destOrd="0" presId="urn:microsoft.com/office/officeart/2008/layout/HalfCircleOrganizationChart"/>
    <dgm:cxn modelId="{90AE3BE6-3B83-4170-B15F-9B46F8959C50}" type="presParOf" srcId="{AEA3EC65-EE1C-4361-A30A-3B3EC468DEAB}" destId="{8E071B41-B56A-4792-AA1F-12DB703B0E05}" srcOrd="3" destOrd="0" presId="urn:microsoft.com/office/officeart/2008/layout/HalfCircleOrganizationChart"/>
    <dgm:cxn modelId="{4A1D4D35-C0BB-405B-98B3-AB3E93B84BCA}" type="presParOf" srcId="{1373F743-A3F6-4050-BA32-31340E1001D2}" destId="{570FF0F6-D9B5-4079-A188-C2F256462E0F}" srcOrd="1" destOrd="0" presId="urn:microsoft.com/office/officeart/2008/layout/HalfCircleOrganizationChart"/>
    <dgm:cxn modelId="{C9F57CF8-0684-40B3-9577-971A22586704}" type="presParOf" srcId="{1373F743-A3F6-4050-BA32-31340E1001D2}" destId="{C59325DD-E767-4897-B373-0C06705F3879}" srcOrd="2" destOrd="0" presId="urn:microsoft.com/office/officeart/2008/layout/HalfCircleOrganizationChart"/>
    <dgm:cxn modelId="{5BC6A063-79FF-4B62-B94D-126605F4C21B}" type="presParOf" srcId="{E2CC026C-D11D-4B70-B246-18AD60956C92}" destId="{278BE0F3-4C98-45F7-943B-57FB7C5889BF}" srcOrd="4" destOrd="0" presId="urn:microsoft.com/office/officeart/2008/layout/HalfCircleOrganizationChart"/>
    <dgm:cxn modelId="{1C3E81EA-2B11-467C-BBDD-781EF665FAED}" type="presParOf" srcId="{E2CC026C-D11D-4B70-B246-18AD60956C92}" destId="{906B2EE4-C9F9-4F53-8FA4-F8463CD921BA}" srcOrd="5" destOrd="0" presId="urn:microsoft.com/office/officeart/2008/layout/HalfCircleOrganizationChart"/>
    <dgm:cxn modelId="{AA3382A0-7E91-42FD-BA39-DF9D9AD07C6E}" type="presParOf" srcId="{906B2EE4-C9F9-4F53-8FA4-F8463CD921BA}" destId="{7D12B66B-1D94-434A-9285-C56646B2EEF8}" srcOrd="0" destOrd="0" presId="urn:microsoft.com/office/officeart/2008/layout/HalfCircleOrganizationChart"/>
    <dgm:cxn modelId="{3AC01EE9-8CB0-42C9-89A2-229D584750EF}" type="presParOf" srcId="{7D12B66B-1D94-434A-9285-C56646B2EEF8}" destId="{DAAA7DA0-4EE9-40B5-8E8D-01E0CC6A143B}" srcOrd="0" destOrd="0" presId="urn:microsoft.com/office/officeart/2008/layout/HalfCircleOrganizationChart"/>
    <dgm:cxn modelId="{DE3E7B39-7E61-456C-89D6-4F1A4D9F3CAB}" type="presParOf" srcId="{7D12B66B-1D94-434A-9285-C56646B2EEF8}" destId="{9E2D48B7-E7E4-4949-A446-5FD1391FF12E}" srcOrd="1" destOrd="0" presId="urn:microsoft.com/office/officeart/2008/layout/HalfCircleOrganizationChart"/>
    <dgm:cxn modelId="{3E4AE82E-1102-408A-8711-F00E409616FD}" type="presParOf" srcId="{7D12B66B-1D94-434A-9285-C56646B2EEF8}" destId="{36CFDF6B-9689-47CA-A7F0-1FF96CD7418D}" srcOrd="2" destOrd="0" presId="urn:microsoft.com/office/officeart/2008/layout/HalfCircleOrganizationChart"/>
    <dgm:cxn modelId="{CB62F120-3E0F-4857-A9ED-4DAA0A59F023}" type="presParOf" srcId="{7D12B66B-1D94-434A-9285-C56646B2EEF8}" destId="{FD2B551B-83F7-4018-B903-6EAAEBFB1DAA}" srcOrd="3" destOrd="0" presId="urn:microsoft.com/office/officeart/2008/layout/HalfCircleOrganizationChart"/>
    <dgm:cxn modelId="{333E1412-8135-4CCC-8B5D-2CA9DB97FB19}" type="presParOf" srcId="{906B2EE4-C9F9-4F53-8FA4-F8463CD921BA}" destId="{DA9F578A-C6A5-48A7-B452-0C3F718CC209}" srcOrd="1" destOrd="0" presId="urn:microsoft.com/office/officeart/2008/layout/HalfCircleOrganizationChart"/>
    <dgm:cxn modelId="{4A0BAEDB-E0F6-46F2-9660-74B015450E99}" type="presParOf" srcId="{906B2EE4-C9F9-4F53-8FA4-F8463CD921BA}" destId="{E87C23D6-68DA-4795-83D0-393B64D2B6A0}" srcOrd="2" destOrd="0" presId="urn:microsoft.com/office/officeart/2008/layout/HalfCircleOrganizationChart"/>
    <dgm:cxn modelId="{1E1B1324-D092-474A-958E-85419831B89F}" type="presParOf" srcId="{86F7CA9B-579F-480A-A630-57C9EBC2B21D}" destId="{EBCF3470-31E1-4466-9FA0-EB24E0C2E4B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3FF907-E884-4A24-84E8-76CCD217BAC3}" type="doc">
      <dgm:prSet loTypeId="urn:microsoft.com/office/officeart/2008/layout/HalfCircleOrganizationChart" loCatId="hierarchy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C671AE93-317A-441C-8712-13640DECADD5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Conjunto de Datos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C04CFCD-DA19-47A4-836D-06A71352E0B2}" type="parTrans" cxnId="{19B63AA0-7225-4D53-9405-42152EC0A767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62FE318-15BB-4A58-8535-C0C6936F98DD}" type="sibTrans" cxnId="{19B63AA0-7225-4D53-9405-42152EC0A767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5A2A164-1D03-4849-81DA-645D7E9C73BB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Entrenamiento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F2C4DCE-B161-46E4-99A8-95FBCAF95941}" type="parTrans" cxnId="{4F6FEE47-2CB4-4349-85CD-11FA562E010A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7D3E37F1-5B55-459A-813D-CFB7AB707698}" type="sibTrans" cxnId="{4F6FEE47-2CB4-4349-85CD-11FA562E010A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B809A6C-33C2-4F9F-B816-AB49FEDB098C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Pruebas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15A05FF-19E5-420F-9859-6DDA9FBCB74D}" type="parTrans" cxnId="{FE4AFFB9-5DA2-4C6D-AF14-8E9EE77E4AFE}">
      <dgm:prSet/>
      <dgm:spPr/>
      <dgm:t>
        <a:bodyPr/>
        <a:lstStyle/>
        <a:p>
          <a:endParaRPr lang="es-MX" sz="1400"/>
        </a:p>
      </dgm:t>
    </dgm:pt>
    <dgm:pt modelId="{FA5F29BC-47F9-47A2-96E4-8786E18CF179}" type="sibTrans" cxnId="{FE4AFFB9-5DA2-4C6D-AF14-8E9EE77E4AFE}">
      <dgm:prSet/>
      <dgm:spPr/>
      <dgm:t>
        <a:bodyPr/>
        <a:lstStyle/>
        <a:p>
          <a:endParaRPr lang="es-MX" sz="1400"/>
        </a:p>
      </dgm:t>
    </dgm:pt>
    <dgm:pt modelId="{8F80425A-69F0-45B1-9ADD-02ADC52A8165}" type="pres">
      <dgm:prSet presAssocID="{E53FF907-E884-4A24-84E8-76CCD217BAC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MX"/>
        </a:p>
      </dgm:t>
    </dgm:pt>
    <dgm:pt modelId="{86F7CA9B-579F-480A-A630-57C9EBC2B21D}" type="pres">
      <dgm:prSet presAssocID="{C671AE93-317A-441C-8712-13640DECADD5}" presName="hierRoot1" presStyleCnt="0">
        <dgm:presLayoutVars>
          <dgm:hierBranch val="init"/>
        </dgm:presLayoutVars>
      </dgm:prSet>
      <dgm:spPr/>
    </dgm:pt>
    <dgm:pt modelId="{85C1B50B-ED3F-46A6-A415-81B910F12FFC}" type="pres">
      <dgm:prSet presAssocID="{C671AE93-317A-441C-8712-13640DECADD5}" presName="rootComposite1" presStyleCnt="0"/>
      <dgm:spPr/>
    </dgm:pt>
    <dgm:pt modelId="{662A5333-9609-4839-8143-24EC32A1F994}" type="pres">
      <dgm:prSet presAssocID="{C671AE93-317A-441C-8712-13640DECADD5}" presName="rootText1" presStyleLbl="alignAcc1" presStyleIdx="0" presStyleCnt="0" custScaleX="197424" custLinFactNeighborX="-46814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BF3B9F51-8117-4AE2-9FCD-071E298A970D}" type="pres">
      <dgm:prSet presAssocID="{C671AE93-317A-441C-8712-13640DECADD5}" presName="topArc1" presStyleLbl="parChTrans1D1" presStyleIdx="0" presStyleCnt="6"/>
      <dgm:spPr/>
    </dgm:pt>
    <dgm:pt modelId="{D446C46B-5DD1-4D3F-886A-704B7640FB96}" type="pres">
      <dgm:prSet presAssocID="{C671AE93-317A-441C-8712-13640DECADD5}" presName="bottomArc1" presStyleLbl="parChTrans1D1" presStyleIdx="1" presStyleCnt="6"/>
      <dgm:spPr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7EEBDBC6-E61E-4CD8-8BF2-D3AFDD3B9C37}" type="pres">
      <dgm:prSet presAssocID="{C671AE93-317A-441C-8712-13640DECADD5}" presName="topConnNode1" presStyleLbl="node1" presStyleIdx="0" presStyleCnt="0"/>
      <dgm:spPr/>
      <dgm:t>
        <a:bodyPr/>
        <a:lstStyle/>
        <a:p>
          <a:endParaRPr lang="es-MX"/>
        </a:p>
      </dgm:t>
    </dgm:pt>
    <dgm:pt modelId="{E2CC026C-D11D-4B70-B246-18AD60956C92}" type="pres">
      <dgm:prSet presAssocID="{C671AE93-317A-441C-8712-13640DECADD5}" presName="hierChild2" presStyleCnt="0"/>
      <dgm:spPr/>
    </dgm:pt>
    <dgm:pt modelId="{9BF9BEAE-6C16-4842-96B7-7423E1775C68}" type="pres">
      <dgm:prSet presAssocID="{DF2C4DCE-B161-46E4-99A8-95FBCAF95941}" presName="Name28" presStyleLbl="parChTrans1D2" presStyleIdx="0" presStyleCnt="2"/>
      <dgm:spPr/>
      <dgm:t>
        <a:bodyPr/>
        <a:lstStyle/>
        <a:p>
          <a:endParaRPr lang="es-MX"/>
        </a:p>
      </dgm:t>
    </dgm:pt>
    <dgm:pt modelId="{81EA5E3E-9D67-4CE2-9269-653D2874707C}" type="pres">
      <dgm:prSet presAssocID="{A5A2A164-1D03-4849-81DA-645D7E9C73BB}" presName="hierRoot2" presStyleCnt="0">
        <dgm:presLayoutVars>
          <dgm:hierBranch val="init"/>
        </dgm:presLayoutVars>
      </dgm:prSet>
      <dgm:spPr/>
    </dgm:pt>
    <dgm:pt modelId="{F6D1FC57-572B-4212-9CBC-5EEAE6EF8469}" type="pres">
      <dgm:prSet presAssocID="{A5A2A164-1D03-4849-81DA-645D7E9C73BB}" presName="rootComposite2" presStyleCnt="0"/>
      <dgm:spPr/>
    </dgm:pt>
    <dgm:pt modelId="{94DC607C-0DED-4505-A5F4-3BACD417CD14}" type="pres">
      <dgm:prSet presAssocID="{A5A2A164-1D03-4849-81DA-645D7E9C73BB}" presName="rootText2" presStyleLbl="alignAcc1" presStyleIdx="0" presStyleCnt="0" custScaleX="195463" custLinFactNeighborX="-888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3C89EF08-53F0-4132-B4D2-2E5A7C28A346}" type="pres">
      <dgm:prSet presAssocID="{A5A2A164-1D03-4849-81DA-645D7E9C73BB}" presName="topArc2" presStyleLbl="parChTrans1D1" presStyleIdx="2" presStyleCnt="6"/>
      <dgm:spPr/>
    </dgm:pt>
    <dgm:pt modelId="{026FB1E5-18B0-4433-8803-255211FE493F}" type="pres">
      <dgm:prSet presAssocID="{A5A2A164-1D03-4849-81DA-645D7E9C73BB}" presName="bottomArc2" presStyleLbl="parChTrans1D1" presStyleIdx="3" presStyleCnt="6"/>
      <dgm:spPr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60B3BAFC-FB42-4834-A6EF-1666F0255D42}" type="pres">
      <dgm:prSet presAssocID="{A5A2A164-1D03-4849-81DA-645D7E9C73BB}" presName="topConnNode2" presStyleLbl="node2" presStyleIdx="0" presStyleCnt="0"/>
      <dgm:spPr/>
      <dgm:t>
        <a:bodyPr/>
        <a:lstStyle/>
        <a:p>
          <a:endParaRPr lang="es-MX"/>
        </a:p>
      </dgm:t>
    </dgm:pt>
    <dgm:pt modelId="{529A4DE5-73E9-453D-9402-928FA62368EB}" type="pres">
      <dgm:prSet presAssocID="{A5A2A164-1D03-4849-81DA-645D7E9C73BB}" presName="hierChild4" presStyleCnt="0"/>
      <dgm:spPr/>
    </dgm:pt>
    <dgm:pt modelId="{A9C88BD1-E6EA-46BE-B68A-24AF3FBA5CF2}" type="pres">
      <dgm:prSet presAssocID="{A5A2A164-1D03-4849-81DA-645D7E9C73BB}" presName="hierChild5" presStyleCnt="0"/>
      <dgm:spPr/>
    </dgm:pt>
    <dgm:pt modelId="{635C45F7-9D20-4BF1-9ADE-B9F2FCFF12DD}" type="pres">
      <dgm:prSet presAssocID="{A15A05FF-19E5-420F-9859-6DDA9FBCB74D}" presName="Name28" presStyleLbl="parChTrans1D2" presStyleIdx="1" presStyleCnt="2"/>
      <dgm:spPr/>
      <dgm:t>
        <a:bodyPr/>
        <a:lstStyle/>
        <a:p>
          <a:endParaRPr lang="es-MX"/>
        </a:p>
      </dgm:t>
    </dgm:pt>
    <dgm:pt modelId="{1373F743-A3F6-4050-BA32-31340E1001D2}" type="pres">
      <dgm:prSet presAssocID="{DB809A6C-33C2-4F9F-B816-AB49FEDB098C}" presName="hierRoot2" presStyleCnt="0">
        <dgm:presLayoutVars>
          <dgm:hierBranch val="init"/>
        </dgm:presLayoutVars>
      </dgm:prSet>
      <dgm:spPr/>
    </dgm:pt>
    <dgm:pt modelId="{AEA3EC65-EE1C-4361-A30A-3B3EC468DEAB}" type="pres">
      <dgm:prSet presAssocID="{DB809A6C-33C2-4F9F-B816-AB49FEDB098C}" presName="rootComposite2" presStyleCnt="0"/>
      <dgm:spPr/>
    </dgm:pt>
    <dgm:pt modelId="{41C04241-E1C4-496A-9413-27990C6D03EB}" type="pres">
      <dgm:prSet presAssocID="{DB809A6C-33C2-4F9F-B816-AB49FEDB098C}" presName="rootText2" presStyleLbl="alignAcc1" presStyleIdx="0" presStyleCnt="0" custScaleX="192878" custLinFactNeighborX="-93537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104F4092-C904-4371-98B2-784F9FDCCFEA}" type="pres">
      <dgm:prSet presAssocID="{DB809A6C-33C2-4F9F-B816-AB49FEDB098C}" presName="topArc2" presStyleLbl="parChTrans1D1" presStyleIdx="4" presStyleCnt="6"/>
      <dgm:spPr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A839F472-2273-4531-8971-F8E8677979EF}" type="pres">
      <dgm:prSet presAssocID="{DB809A6C-33C2-4F9F-B816-AB49FEDB098C}" presName="bottomArc2" presStyleLbl="parChTrans1D1" presStyleIdx="5" presStyleCnt="6"/>
      <dgm:spPr>
        <a:ln>
          <a:noFill/>
        </a:ln>
      </dgm:spPr>
      <dgm:t>
        <a:bodyPr/>
        <a:lstStyle/>
        <a:p>
          <a:endParaRPr lang="es-MX"/>
        </a:p>
      </dgm:t>
    </dgm:pt>
    <dgm:pt modelId="{8E071B41-B56A-4792-AA1F-12DB703B0E05}" type="pres">
      <dgm:prSet presAssocID="{DB809A6C-33C2-4F9F-B816-AB49FEDB098C}" presName="topConnNode2" presStyleLbl="node2" presStyleIdx="0" presStyleCnt="0"/>
      <dgm:spPr/>
      <dgm:t>
        <a:bodyPr/>
        <a:lstStyle/>
        <a:p>
          <a:endParaRPr lang="es-MX"/>
        </a:p>
      </dgm:t>
    </dgm:pt>
    <dgm:pt modelId="{570FF0F6-D9B5-4079-A188-C2F256462E0F}" type="pres">
      <dgm:prSet presAssocID="{DB809A6C-33C2-4F9F-B816-AB49FEDB098C}" presName="hierChild4" presStyleCnt="0"/>
      <dgm:spPr/>
    </dgm:pt>
    <dgm:pt modelId="{C59325DD-E767-4897-B373-0C06705F3879}" type="pres">
      <dgm:prSet presAssocID="{DB809A6C-33C2-4F9F-B816-AB49FEDB098C}" presName="hierChild5" presStyleCnt="0"/>
      <dgm:spPr/>
    </dgm:pt>
    <dgm:pt modelId="{EBCF3470-31E1-4466-9FA0-EB24E0C2E4BB}" type="pres">
      <dgm:prSet presAssocID="{C671AE93-317A-441C-8712-13640DECADD5}" presName="hierChild3" presStyleCnt="0"/>
      <dgm:spPr/>
    </dgm:pt>
  </dgm:ptLst>
  <dgm:cxnLst>
    <dgm:cxn modelId="{FE4AFFB9-5DA2-4C6D-AF14-8E9EE77E4AFE}" srcId="{C671AE93-317A-441C-8712-13640DECADD5}" destId="{DB809A6C-33C2-4F9F-B816-AB49FEDB098C}" srcOrd="1" destOrd="0" parTransId="{A15A05FF-19E5-420F-9859-6DDA9FBCB74D}" sibTransId="{FA5F29BC-47F9-47A2-96E4-8786E18CF179}"/>
    <dgm:cxn modelId="{0FC9E4CE-EC6C-4F7B-81D2-317B8403693E}" type="presOf" srcId="{A5A2A164-1D03-4849-81DA-645D7E9C73BB}" destId="{60B3BAFC-FB42-4834-A6EF-1666F0255D42}" srcOrd="1" destOrd="0" presId="urn:microsoft.com/office/officeart/2008/layout/HalfCircleOrganizationChart"/>
    <dgm:cxn modelId="{4148D695-F676-42C0-B862-C533F829F6F1}" type="presOf" srcId="{C671AE93-317A-441C-8712-13640DECADD5}" destId="{662A5333-9609-4839-8143-24EC32A1F994}" srcOrd="0" destOrd="0" presId="urn:microsoft.com/office/officeart/2008/layout/HalfCircleOrganizationChart"/>
    <dgm:cxn modelId="{4F6FEE47-2CB4-4349-85CD-11FA562E010A}" srcId="{C671AE93-317A-441C-8712-13640DECADD5}" destId="{A5A2A164-1D03-4849-81DA-645D7E9C73BB}" srcOrd="0" destOrd="0" parTransId="{DF2C4DCE-B161-46E4-99A8-95FBCAF95941}" sibTransId="{7D3E37F1-5B55-459A-813D-CFB7AB707698}"/>
    <dgm:cxn modelId="{4A83D040-FA41-4E72-977A-9A878BB3A98F}" type="presOf" srcId="{DB809A6C-33C2-4F9F-B816-AB49FEDB098C}" destId="{8E071B41-B56A-4792-AA1F-12DB703B0E05}" srcOrd="1" destOrd="0" presId="urn:microsoft.com/office/officeart/2008/layout/HalfCircleOrganizationChart"/>
    <dgm:cxn modelId="{19B63AA0-7225-4D53-9405-42152EC0A767}" srcId="{E53FF907-E884-4A24-84E8-76CCD217BAC3}" destId="{C671AE93-317A-441C-8712-13640DECADD5}" srcOrd="0" destOrd="0" parTransId="{FC04CFCD-DA19-47A4-836D-06A71352E0B2}" sibTransId="{C62FE318-15BB-4A58-8535-C0C6936F98DD}"/>
    <dgm:cxn modelId="{232A132D-961F-4711-A787-AF412350950C}" type="presOf" srcId="{E53FF907-E884-4A24-84E8-76CCD217BAC3}" destId="{8F80425A-69F0-45B1-9ADD-02ADC52A8165}" srcOrd="0" destOrd="0" presId="urn:microsoft.com/office/officeart/2008/layout/HalfCircleOrganizationChart"/>
    <dgm:cxn modelId="{71E7A24B-F1F7-4D0A-A440-721D387929C8}" type="presOf" srcId="{A15A05FF-19E5-420F-9859-6DDA9FBCB74D}" destId="{635C45F7-9D20-4BF1-9ADE-B9F2FCFF12DD}" srcOrd="0" destOrd="0" presId="urn:microsoft.com/office/officeart/2008/layout/HalfCircleOrganizationChart"/>
    <dgm:cxn modelId="{5BFBF54F-4B3A-46A8-957B-6EFA583346F2}" type="presOf" srcId="{DF2C4DCE-B161-46E4-99A8-95FBCAF95941}" destId="{9BF9BEAE-6C16-4842-96B7-7423E1775C68}" srcOrd="0" destOrd="0" presId="urn:microsoft.com/office/officeart/2008/layout/HalfCircleOrganizationChart"/>
    <dgm:cxn modelId="{5B5CCF7C-8989-43D9-806C-AE8F8D187B92}" type="presOf" srcId="{A5A2A164-1D03-4849-81DA-645D7E9C73BB}" destId="{94DC607C-0DED-4505-A5F4-3BACD417CD14}" srcOrd="0" destOrd="0" presId="urn:microsoft.com/office/officeart/2008/layout/HalfCircleOrganizationChart"/>
    <dgm:cxn modelId="{6A38B880-91BB-44FE-912A-D53703EC7D37}" type="presOf" srcId="{DB809A6C-33C2-4F9F-B816-AB49FEDB098C}" destId="{41C04241-E1C4-496A-9413-27990C6D03EB}" srcOrd="0" destOrd="0" presId="urn:microsoft.com/office/officeart/2008/layout/HalfCircleOrganizationChart"/>
    <dgm:cxn modelId="{DDA46541-CE0F-467C-88D0-E1DFD185C9DF}" type="presOf" srcId="{C671AE93-317A-441C-8712-13640DECADD5}" destId="{7EEBDBC6-E61E-4CD8-8BF2-D3AFDD3B9C37}" srcOrd="1" destOrd="0" presId="urn:microsoft.com/office/officeart/2008/layout/HalfCircleOrganizationChart"/>
    <dgm:cxn modelId="{39F46D14-DE5E-4B57-AC54-130A1BDD86CF}" type="presParOf" srcId="{8F80425A-69F0-45B1-9ADD-02ADC52A8165}" destId="{86F7CA9B-579F-480A-A630-57C9EBC2B21D}" srcOrd="0" destOrd="0" presId="urn:microsoft.com/office/officeart/2008/layout/HalfCircleOrganizationChart"/>
    <dgm:cxn modelId="{079507ED-4923-4CBB-8FF6-D688CD70812A}" type="presParOf" srcId="{86F7CA9B-579F-480A-A630-57C9EBC2B21D}" destId="{85C1B50B-ED3F-46A6-A415-81B910F12FFC}" srcOrd="0" destOrd="0" presId="urn:microsoft.com/office/officeart/2008/layout/HalfCircleOrganizationChart"/>
    <dgm:cxn modelId="{00B0A539-0D42-4084-9384-9B696EAB10BA}" type="presParOf" srcId="{85C1B50B-ED3F-46A6-A415-81B910F12FFC}" destId="{662A5333-9609-4839-8143-24EC32A1F994}" srcOrd="0" destOrd="0" presId="urn:microsoft.com/office/officeart/2008/layout/HalfCircleOrganizationChart"/>
    <dgm:cxn modelId="{043B8817-AB1B-4048-A5F4-50BC64F86C48}" type="presParOf" srcId="{85C1B50B-ED3F-46A6-A415-81B910F12FFC}" destId="{BF3B9F51-8117-4AE2-9FCD-071E298A970D}" srcOrd="1" destOrd="0" presId="urn:microsoft.com/office/officeart/2008/layout/HalfCircleOrganizationChart"/>
    <dgm:cxn modelId="{0D0FCFFB-E07A-497E-ABB4-F2CD511DD7B5}" type="presParOf" srcId="{85C1B50B-ED3F-46A6-A415-81B910F12FFC}" destId="{D446C46B-5DD1-4D3F-886A-704B7640FB96}" srcOrd="2" destOrd="0" presId="urn:microsoft.com/office/officeart/2008/layout/HalfCircleOrganizationChart"/>
    <dgm:cxn modelId="{55488EBC-18A1-472D-A685-AD24A6C3401B}" type="presParOf" srcId="{85C1B50B-ED3F-46A6-A415-81B910F12FFC}" destId="{7EEBDBC6-E61E-4CD8-8BF2-D3AFDD3B9C37}" srcOrd="3" destOrd="0" presId="urn:microsoft.com/office/officeart/2008/layout/HalfCircleOrganizationChart"/>
    <dgm:cxn modelId="{8EE98835-8B25-4C6E-9202-0E85A57EF483}" type="presParOf" srcId="{86F7CA9B-579F-480A-A630-57C9EBC2B21D}" destId="{E2CC026C-D11D-4B70-B246-18AD60956C92}" srcOrd="1" destOrd="0" presId="urn:microsoft.com/office/officeart/2008/layout/HalfCircleOrganizationChart"/>
    <dgm:cxn modelId="{83DA7FFC-80B5-4D45-AB74-DF6F572DDAAA}" type="presParOf" srcId="{E2CC026C-D11D-4B70-B246-18AD60956C92}" destId="{9BF9BEAE-6C16-4842-96B7-7423E1775C68}" srcOrd="0" destOrd="0" presId="urn:microsoft.com/office/officeart/2008/layout/HalfCircleOrganizationChart"/>
    <dgm:cxn modelId="{7AD4DFEA-6A3A-4EDC-AC1B-DD4714D802F3}" type="presParOf" srcId="{E2CC026C-D11D-4B70-B246-18AD60956C92}" destId="{81EA5E3E-9D67-4CE2-9269-653D2874707C}" srcOrd="1" destOrd="0" presId="urn:microsoft.com/office/officeart/2008/layout/HalfCircleOrganizationChart"/>
    <dgm:cxn modelId="{8871DBA8-2896-441D-889C-20974A3AD74D}" type="presParOf" srcId="{81EA5E3E-9D67-4CE2-9269-653D2874707C}" destId="{F6D1FC57-572B-4212-9CBC-5EEAE6EF8469}" srcOrd="0" destOrd="0" presId="urn:microsoft.com/office/officeart/2008/layout/HalfCircleOrganizationChart"/>
    <dgm:cxn modelId="{7EB14E39-F1BB-42AF-A4E8-FD0F01B2DC05}" type="presParOf" srcId="{F6D1FC57-572B-4212-9CBC-5EEAE6EF8469}" destId="{94DC607C-0DED-4505-A5F4-3BACD417CD14}" srcOrd="0" destOrd="0" presId="urn:microsoft.com/office/officeart/2008/layout/HalfCircleOrganizationChart"/>
    <dgm:cxn modelId="{3C42C2C9-DD7D-41C1-96C7-D7B12A279061}" type="presParOf" srcId="{F6D1FC57-572B-4212-9CBC-5EEAE6EF8469}" destId="{3C89EF08-53F0-4132-B4D2-2E5A7C28A346}" srcOrd="1" destOrd="0" presId="urn:microsoft.com/office/officeart/2008/layout/HalfCircleOrganizationChart"/>
    <dgm:cxn modelId="{5C78D59C-4EFD-4631-9224-D61D54C363F7}" type="presParOf" srcId="{F6D1FC57-572B-4212-9CBC-5EEAE6EF8469}" destId="{026FB1E5-18B0-4433-8803-255211FE493F}" srcOrd="2" destOrd="0" presId="urn:microsoft.com/office/officeart/2008/layout/HalfCircleOrganizationChart"/>
    <dgm:cxn modelId="{B22B5CBA-EF74-4B99-BB29-0167F4D258BC}" type="presParOf" srcId="{F6D1FC57-572B-4212-9CBC-5EEAE6EF8469}" destId="{60B3BAFC-FB42-4834-A6EF-1666F0255D42}" srcOrd="3" destOrd="0" presId="urn:microsoft.com/office/officeart/2008/layout/HalfCircleOrganizationChart"/>
    <dgm:cxn modelId="{EAF4699E-83E5-4DF4-8341-0FCEE601DE2A}" type="presParOf" srcId="{81EA5E3E-9D67-4CE2-9269-653D2874707C}" destId="{529A4DE5-73E9-453D-9402-928FA62368EB}" srcOrd="1" destOrd="0" presId="urn:microsoft.com/office/officeart/2008/layout/HalfCircleOrganizationChart"/>
    <dgm:cxn modelId="{DF5967B7-F138-4C5F-919A-6C71B1DE0143}" type="presParOf" srcId="{81EA5E3E-9D67-4CE2-9269-653D2874707C}" destId="{A9C88BD1-E6EA-46BE-B68A-24AF3FBA5CF2}" srcOrd="2" destOrd="0" presId="urn:microsoft.com/office/officeart/2008/layout/HalfCircleOrganizationChart"/>
    <dgm:cxn modelId="{E3A29525-3932-4D7E-9096-1FECCC2250AB}" type="presParOf" srcId="{E2CC026C-D11D-4B70-B246-18AD60956C92}" destId="{635C45F7-9D20-4BF1-9ADE-B9F2FCFF12DD}" srcOrd="2" destOrd="0" presId="urn:microsoft.com/office/officeart/2008/layout/HalfCircleOrganizationChart"/>
    <dgm:cxn modelId="{29505C49-7C3C-4B18-BF11-C9C2EB7726F1}" type="presParOf" srcId="{E2CC026C-D11D-4B70-B246-18AD60956C92}" destId="{1373F743-A3F6-4050-BA32-31340E1001D2}" srcOrd="3" destOrd="0" presId="urn:microsoft.com/office/officeart/2008/layout/HalfCircleOrganizationChart"/>
    <dgm:cxn modelId="{8C08D9CB-548D-4756-AD4D-ABD17A646CB4}" type="presParOf" srcId="{1373F743-A3F6-4050-BA32-31340E1001D2}" destId="{AEA3EC65-EE1C-4361-A30A-3B3EC468DEAB}" srcOrd="0" destOrd="0" presId="urn:microsoft.com/office/officeart/2008/layout/HalfCircleOrganizationChart"/>
    <dgm:cxn modelId="{AA45D78B-F467-4054-91A5-BCAD79FB3A7A}" type="presParOf" srcId="{AEA3EC65-EE1C-4361-A30A-3B3EC468DEAB}" destId="{41C04241-E1C4-496A-9413-27990C6D03EB}" srcOrd="0" destOrd="0" presId="urn:microsoft.com/office/officeart/2008/layout/HalfCircleOrganizationChart"/>
    <dgm:cxn modelId="{4CFF7EF6-9AED-4D1A-AABA-8D3F0B5FE773}" type="presParOf" srcId="{AEA3EC65-EE1C-4361-A30A-3B3EC468DEAB}" destId="{104F4092-C904-4371-98B2-784F9FDCCFEA}" srcOrd="1" destOrd="0" presId="urn:microsoft.com/office/officeart/2008/layout/HalfCircleOrganizationChart"/>
    <dgm:cxn modelId="{0E1CD46D-03AB-46E1-9482-40D4874EFA11}" type="presParOf" srcId="{AEA3EC65-EE1C-4361-A30A-3B3EC468DEAB}" destId="{A839F472-2273-4531-8971-F8E8677979EF}" srcOrd="2" destOrd="0" presId="urn:microsoft.com/office/officeart/2008/layout/HalfCircleOrganizationChart"/>
    <dgm:cxn modelId="{BF4A4D79-ACF6-490C-A81F-DCD4801B1448}" type="presParOf" srcId="{AEA3EC65-EE1C-4361-A30A-3B3EC468DEAB}" destId="{8E071B41-B56A-4792-AA1F-12DB703B0E05}" srcOrd="3" destOrd="0" presId="urn:microsoft.com/office/officeart/2008/layout/HalfCircleOrganizationChart"/>
    <dgm:cxn modelId="{B45B8170-68B5-480D-8C26-110BAE8ECFDB}" type="presParOf" srcId="{1373F743-A3F6-4050-BA32-31340E1001D2}" destId="{570FF0F6-D9B5-4079-A188-C2F256462E0F}" srcOrd="1" destOrd="0" presId="urn:microsoft.com/office/officeart/2008/layout/HalfCircleOrganizationChart"/>
    <dgm:cxn modelId="{D1796625-23A5-4295-BE6D-896B90087E24}" type="presParOf" srcId="{1373F743-A3F6-4050-BA32-31340E1001D2}" destId="{C59325DD-E767-4897-B373-0C06705F3879}" srcOrd="2" destOrd="0" presId="urn:microsoft.com/office/officeart/2008/layout/HalfCircleOrganizationChart"/>
    <dgm:cxn modelId="{B7E8C29E-DEA9-4B65-9C76-2BFA0FECD616}" type="presParOf" srcId="{86F7CA9B-579F-480A-A630-57C9EBC2B21D}" destId="{EBCF3470-31E1-4466-9FA0-EB24E0C2E4B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E7EB7-FEEF-400B-8D81-47E1AE432ABB}">
      <dsp:nvSpPr>
        <dsp:cNvPr id="0" name=""/>
        <dsp:cNvSpPr/>
      </dsp:nvSpPr>
      <dsp:spPr>
        <a:xfrm>
          <a:off x="1832223" y="2329923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Analítica Descriptiva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1848043" y="2345743"/>
        <a:ext cx="1048662" cy="508511"/>
      </dsp:txXfrm>
    </dsp:sp>
    <dsp:sp modelId="{D0C0C47F-1E7C-4F82-8F8B-958ECA25F661}">
      <dsp:nvSpPr>
        <dsp:cNvPr id="0" name=""/>
        <dsp:cNvSpPr/>
      </dsp:nvSpPr>
      <dsp:spPr>
        <a:xfrm rot="17938335">
          <a:off x="2409135" y="1735942"/>
          <a:ext cx="1952585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1952585" y="99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336612" y="1697070"/>
        <a:ext cx="97629" cy="97629"/>
      </dsp:txXfrm>
    </dsp:sp>
    <dsp:sp modelId="{62945760-45E7-432F-B29E-3F1C9BDD36B7}">
      <dsp:nvSpPr>
        <dsp:cNvPr id="0" name=""/>
        <dsp:cNvSpPr/>
      </dsp:nvSpPr>
      <dsp:spPr>
        <a:xfrm>
          <a:off x="3858329" y="621696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Tendencia Central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874149" y="637516"/>
        <a:ext cx="1048662" cy="508511"/>
      </dsp:txXfrm>
    </dsp:sp>
    <dsp:sp modelId="{0E4C97ED-FFB9-4643-9614-5B078E88D05A}">
      <dsp:nvSpPr>
        <dsp:cNvPr id="0" name=""/>
        <dsp:cNvSpPr/>
      </dsp:nvSpPr>
      <dsp:spPr>
        <a:xfrm rot="19602263">
          <a:off x="4845759" y="571242"/>
          <a:ext cx="1131549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1131549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83245" y="552895"/>
        <a:ext cx="56577" cy="56577"/>
      </dsp:txXfrm>
    </dsp:sp>
    <dsp:sp modelId="{7AEA8382-7F32-4152-87BB-B30245F7E094}">
      <dsp:nvSpPr>
        <dsp:cNvPr id="0" name=""/>
        <dsp:cNvSpPr/>
      </dsp:nvSpPr>
      <dsp:spPr>
        <a:xfrm>
          <a:off x="5884436" y="522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Media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900256" y="16342"/>
        <a:ext cx="1048662" cy="508511"/>
      </dsp:txXfrm>
    </dsp:sp>
    <dsp:sp modelId="{8F2A281F-E1DB-49C2-8A36-89D53D3836C1}">
      <dsp:nvSpPr>
        <dsp:cNvPr id="0" name=""/>
        <dsp:cNvSpPr/>
      </dsp:nvSpPr>
      <dsp:spPr>
        <a:xfrm>
          <a:off x="4938632" y="881828"/>
          <a:ext cx="94580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945804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87889" y="868126"/>
        <a:ext cx="47290" cy="47290"/>
      </dsp:txXfrm>
    </dsp:sp>
    <dsp:sp modelId="{5D28F1B4-5923-4DB6-A266-6762CFC5F1BB}">
      <dsp:nvSpPr>
        <dsp:cNvPr id="0" name=""/>
        <dsp:cNvSpPr/>
      </dsp:nvSpPr>
      <dsp:spPr>
        <a:xfrm>
          <a:off x="5884436" y="621696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Mediana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900256" y="637516"/>
        <a:ext cx="1048662" cy="508511"/>
      </dsp:txXfrm>
    </dsp:sp>
    <dsp:sp modelId="{4B056C05-B05B-486A-8CAD-031FEB363452}">
      <dsp:nvSpPr>
        <dsp:cNvPr id="0" name=""/>
        <dsp:cNvSpPr/>
      </dsp:nvSpPr>
      <dsp:spPr>
        <a:xfrm rot="1997737">
          <a:off x="4845759" y="1192415"/>
          <a:ext cx="1131549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1131549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83245" y="1174069"/>
        <a:ext cx="56577" cy="56577"/>
      </dsp:txXfrm>
    </dsp:sp>
    <dsp:sp modelId="{89501316-DB12-4F44-983B-9FF1E3A9A5E2}">
      <dsp:nvSpPr>
        <dsp:cNvPr id="0" name=""/>
        <dsp:cNvSpPr/>
      </dsp:nvSpPr>
      <dsp:spPr>
        <a:xfrm>
          <a:off x="5884436" y="1242869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Moda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900256" y="1258689"/>
        <a:ext cx="1048662" cy="508511"/>
      </dsp:txXfrm>
    </dsp:sp>
    <dsp:sp modelId="{CD007E5B-3581-4B59-BA2C-FAD7384A07EF}">
      <dsp:nvSpPr>
        <dsp:cNvPr id="0" name=""/>
        <dsp:cNvSpPr/>
      </dsp:nvSpPr>
      <dsp:spPr>
        <a:xfrm rot="21040542">
          <a:off x="2906193" y="2512410"/>
          <a:ext cx="958468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958468" y="99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361465" y="2498391"/>
        <a:ext cx="47923" cy="47923"/>
      </dsp:txXfrm>
    </dsp:sp>
    <dsp:sp modelId="{0FB64EB4-72BE-4236-A02E-B755E3075F8D}">
      <dsp:nvSpPr>
        <dsp:cNvPr id="0" name=""/>
        <dsp:cNvSpPr/>
      </dsp:nvSpPr>
      <dsp:spPr>
        <a:xfrm>
          <a:off x="3858329" y="2174630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Dispersión / Variación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874149" y="2190450"/>
        <a:ext cx="1048662" cy="508511"/>
      </dsp:txXfrm>
    </dsp:sp>
    <dsp:sp modelId="{23DCBA2A-6710-414F-A92E-64A09BA42DBA}">
      <dsp:nvSpPr>
        <dsp:cNvPr id="0" name=""/>
        <dsp:cNvSpPr/>
      </dsp:nvSpPr>
      <dsp:spPr>
        <a:xfrm rot="20509240">
          <a:off x="4913786" y="2279469"/>
          <a:ext cx="995495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995495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86647" y="2264525"/>
        <a:ext cx="49774" cy="49774"/>
      </dsp:txXfrm>
    </dsp:sp>
    <dsp:sp modelId="{0E2F6B03-3579-4239-9F91-2ABB94254AC1}">
      <dsp:nvSpPr>
        <dsp:cNvPr id="0" name=""/>
        <dsp:cNvSpPr/>
      </dsp:nvSpPr>
      <dsp:spPr>
        <a:xfrm>
          <a:off x="5884436" y="1864043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Desviación Estándar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900256" y="1879863"/>
        <a:ext cx="1048662" cy="508511"/>
      </dsp:txXfrm>
    </dsp:sp>
    <dsp:sp modelId="{3D318EB4-1039-4355-8976-A943C90E5E5F}">
      <dsp:nvSpPr>
        <dsp:cNvPr id="0" name=""/>
        <dsp:cNvSpPr/>
      </dsp:nvSpPr>
      <dsp:spPr>
        <a:xfrm rot="1090760">
          <a:off x="4913786" y="2590056"/>
          <a:ext cx="995495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995495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86647" y="2575112"/>
        <a:ext cx="49774" cy="49774"/>
      </dsp:txXfrm>
    </dsp:sp>
    <dsp:sp modelId="{DAD7AE2B-F6DA-4FC5-BF80-BF674C6C54EA}">
      <dsp:nvSpPr>
        <dsp:cNvPr id="0" name=""/>
        <dsp:cNvSpPr/>
      </dsp:nvSpPr>
      <dsp:spPr>
        <a:xfrm>
          <a:off x="5884436" y="2485217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Varianza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900256" y="2501037"/>
        <a:ext cx="1048662" cy="508511"/>
      </dsp:txXfrm>
    </dsp:sp>
    <dsp:sp modelId="{D4DD03F2-DFAD-49C6-8E98-C5E58563ABAD}">
      <dsp:nvSpPr>
        <dsp:cNvPr id="0" name=""/>
        <dsp:cNvSpPr/>
      </dsp:nvSpPr>
      <dsp:spPr>
        <a:xfrm rot="2363076">
          <a:off x="2773576" y="2978290"/>
          <a:ext cx="1223702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1223702" y="99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354835" y="2957640"/>
        <a:ext cx="61185" cy="61185"/>
      </dsp:txXfrm>
    </dsp:sp>
    <dsp:sp modelId="{62F1D30C-A2A4-4879-BF67-25BD3DF97B5E}">
      <dsp:nvSpPr>
        <dsp:cNvPr id="0" name=""/>
        <dsp:cNvSpPr/>
      </dsp:nvSpPr>
      <dsp:spPr>
        <a:xfrm>
          <a:off x="3858329" y="3106391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Distribución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874149" y="3122211"/>
        <a:ext cx="1048662" cy="508511"/>
      </dsp:txXfrm>
    </dsp:sp>
    <dsp:sp modelId="{EAB58412-C057-45DE-B3FF-4FACAD73BFC0}">
      <dsp:nvSpPr>
        <dsp:cNvPr id="0" name=""/>
        <dsp:cNvSpPr/>
      </dsp:nvSpPr>
      <dsp:spPr>
        <a:xfrm>
          <a:off x="4938632" y="3366524"/>
          <a:ext cx="94580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945804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87889" y="3352821"/>
        <a:ext cx="47290" cy="47290"/>
      </dsp:txXfrm>
    </dsp:sp>
    <dsp:sp modelId="{3AF15789-D387-4A4B-AC50-FCD554D47DA0}">
      <dsp:nvSpPr>
        <dsp:cNvPr id="0" name=""/>
        <dsp:cNvSpPr/>
      </dsp:nvSpPr>
      <dsp:spPr>
        <a:xfrm>
          <a:off x="5884436" y="3106391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Sesgo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900256" y="3122211"/>
        <a:ext cx="1048662" cy="508511"/>
      </dsp:txXfrm>
    </dsp:sp>
    <dsp:sp modelId="{398FBBA4-038B-4BFC-8F41-26DE063E7A18}">
      <dsp:nvSpPr>
        <dsp:cNvPr id="0" name=""/>
        <dsp:cNvSpPr/>
      </dsp:nvSpPr>
      <dsp:spPr>
        <a:xfrm rot="3661665">
          <a:off x="2409135" y="3444170"/>
          <a:ext cx="1952585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1952585" y="99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336612" y="3405298"/>
        <a:ext cx="97629" cy="97629"/>
      </dsp:txXfrm>
    </dsp:sp>
    <dsp:sp modelId="{E2E78A23-4417-408D-ACA6-177F18C0BC11}">
      <dsp:nvSpPr>
        <dsp:cNvPr id="0" name=""/>
        <dsp:cNvSpPr/>
      </dsp:nvSpPr>
      <dsp:spPr>
        <a:xfrm>
          <a:off x="3858329" y="4038151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Dependencia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874149" y="4053971"/>
        <a:ext cx="1048662" cy="508511"/>
      </dsp:txXfrm>
    </dsp:sp>
    <dsp:sp modelId="{4A397BDE-1375-464C-9337-D9B417BE41EC}">
      <dsp:nvSpPr>
        <dsp:cNvPr id="0" name=""/>
        <dsp:cNvSpPr/>
      </dsp:nvSpPr>
      <dsp:spPr>
        <a:xfrm rot="20509240">
          <a:off x="4913786" y="4142991"/>
          <a:ext cx="995495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995495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86647" y="4128046"/>
        <a:ext cx="49774" cy="49774"/>
      </dsp:txXfrm>
    </dsp:sp>
    <dsp:sp modelId="{C7C429F7-D695-469B-8F79-5388CE62ECB6}">
      <dsp:nvSpPr>
        <dsp:cNvPr id="0" name=""/>
        <dsp:cNvSpPr/>
      </dsp:nvSpPr>
      <dsp:spPr>
        <a:xfrm>
          <a:off x="5884436" y="3727564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Correlación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900256" y="3743384"/>
        <a:ext cx="1048662" cy="508511"/>
      </dsp:txXfrm>
    </dsp:sp>
    <dsp:sp modelId="{41B2FCFB-9F73-435A-BC51-353092BAA7E2}">
      <dsp:nvSpPr>
        <dsp:cNvPr id="0" name=""/>
        <dsp:cNvSpPr/>
      </dsp:nvSpPr>
      <dsp:spPr>
        <a:xfrm rot="1090760">
          <a:off x="4913786" y="4453578"/>
          <a:ext cx="995495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995495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86647" y="4438633"/>
        <a:ext cx="49774" cy="49774"/>
      </dsp:txXfrm>
    </dsp:sp>
    <dsp:sp modelId="{BFF4FD29-E78C-486E-8E74-ABAB92C46F5A}">
      <dsp:nvSpPr>
        <dsp:cNvPr id="0" name=""/>
        <dsp:cNvSpPr/>
      </dsp:nvSpPr>
      <dsp:spPr>
        <a:xfrm>
          <a:off x="5884436" y="4348738"/>
          <a:ext cx="1080302" cy="5401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200" kern="1200" smtClean="0">
              <a:latin typeface="Verdana" panose="020B0604030504040204" pitchFamily="34" charset="0"/>
              <a:ea typeface="Verdana" panose="020B0604030504040204" pitchFamily="34" charset="0"/>
            </a:rPr>
            <a:t>Covarianza</a:t>
          </a:r>
          <a:endParaRPr lang="es-MX" sz="1200" kern="120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900256" y="4364558"/>
        <a:ext cx="1048662" cy="5085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C0AA63-D61A-4C00-B023-ECB36E305BD7}">
      <dsp:nvSpPr>
        <dsp:cNvPr id="0" name=""/>
        <dsp:cNvSpPr/>
      </dsp:nvSpPr>
      <dsp:spPr>
        <a:xfrm>
          <a:off x="6657428" y="2215391"/>
          <a:ext cx="757285" cy="18473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7350"/>
              </a:lnTo>
              <a:lnTo>
                <a:pt x="757285" y="18473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3B7407-4A23-4647-A7C9-204FE1A8EA72}">
      <dsp:nvSpPr>
        <dsp:cNvPr id="0" name=""/>
        <dsp:cNvSpPr/>
      </dsp:nvSpPr>
      <dsp:spPr>
        <a:xfrm>
          <a:off x="6657428" y="2215391"/>
          <a:ext cx="757285" cy="5487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8717"/>
              </a:lnTo>
              <a:lnTo>
                <a:pt x="757285" y="5487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BE0F3-4C98-45F7-943B-57FB7C5889BF}">
      <dsp:nvSpPr>
        <dsp:cNvPr id="0" name=""/>
        <dsp:cNvSpPr/>
      </dsp:nvSpPr>
      <dsp:spPr>
        <a:xfrm>
          <a:off x="3917287" y="916759"/>
          <a:ext cx="2740141" cy="384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051"/>
              </a:lnTo>
              <a:lnTo>
                <a:pt x="2740141" y="192051"/>
              </a:lnTo>
              <a:lnTo>
                <a:pt x="2740141" y="3841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803DAF-F644-400A-9421-D7755DE8DDD1}">
      <dsp:nvSpPr>
        <dsp:cNvPr id="0" name=""/>
        <dsp:cNvSpPr/>
      </dsp:nvSpPr>
      <dsp:spPr>
        <a:xfrm>
          <a:off x="1937668" y="2215391"/>
          <a:ext cx="679251" cy="18473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7350"/>
              </a:lnTo>
              <a:lnTo>
                <a:pt x="679251" y="18473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5C45F7-9D20-4BF1-9ADE-B9F2FCFF12DD}">
      <dsp:nvSpPr>
        <dsp:cNvPr id="0" name=""/>
        <dsp:cNvSpPr/>
      </dsp:nvSpPr>
      <dsp:spPr>
        <a:xfrm>
          <a:off x="1937668" y="2215391"/>
          <a:ext cx="679251" cy="5487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8717"/>
              </a:lnTo>
              <a:lnTo>
                <a:pt x="679251" y="5487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9BEAE-6C16-4842-96B7-7423E1775C68}">
      <dsp:nvSpPr>
        <dsp:cNvPr id="0" name=""/>
        <dsp:cNvSpPr/>
      </dsp:nvSpPr>
      <dsp:spPr>
        <a:xfrm>
          <a:off x="1937668" y="916759"/>
          <a:ext cx="1979618" cy="384102"/>
        </a:xfrm>
        <a:custGeom>
          <a:avLst/>
          <a:gdLst/>
          <a:ahLst/>
          <a:cxnLst/>
          <a:rect l="0" t="0" r="0" b="0"/>
          <a:pathLst>
            <a:path>
              <a:moveTo>
                <a:pt x="1979618" y="0"/>
              </a:moveTo>
              <a:lnTo>
                <a:pt x="1979618" y="192051"/>
              </a:lnTo>
              <a:lnTo>
                <a:pt x="0" y="192051"/>
              </a:lnTo>
              <a:lnTo>
                <a:pt x="0" y="3841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3B9F51-8117-4AE2-9FCD-071E298A970D}">
      <dsp:nvSpPr>
        <dsp:cNvPr id="0" name=""/>
        <dsp:cNvSpPr/>
      </dsp:nvSpPr>
      <dsp:spPr>
        <a:xfrm>
          <a:off x="2972797" y="2229"/>
          <a:ext cx="1888979" cy="91452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46C46B-5DD1-4D3F-886A-704B7640FB96}">
      <dsp:nvSpPr>
        <dsp:cNvPr id="0" name=""/>
        <dsp:cNvSpPr/>
      </dsp:nvSpPr>
      <dsp:spPr>
        <a:xfrm>
          <a:off x="2972797" y="2229"/>
          <a:ext cx="1888979" cy="91452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2A5333-9609-4839-8143-24EC32A1F994}">
      <dsp:nvSpPr>
        <dsp:cNvPr id="0" name=""/>
        <dsp:cNvSpPr/>
      </dsp:nvSpPr>
      <dsp:spPr>
        <a:xfrm>
          <a:off x="2028307" y="166844"/>
          <a:ext cx="3777959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Tipos de Datos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2028307" y="166844"/>
        <a:ext cx="3777959" cy="585299"/>
      </dsp:txXfrm>
    </dsp:sp>
    <dsp:sp modelId="{3C89EF08-53F0-4132-B4D2-2E5A7C28A346}">
      <dsp:nvSpPr>
        <dsp:cNvPr id="0" name=""/>
        <dsp:cNvSpPr/>
      </dsp:nvSpPr>
      <dsp:spPr>
        <a:xfrm>
          <a:off x="1043884" y="1300861"/>
          <a:ext cx="1787567" cy="91452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6FB1E5-18B0-4433-8803-255211FE493F}">
      <dsp:nvSpPr>
        <dsp:cNvPr id="0" name=""/>
        <dsp:cNvSpPr/>
      </dsp:nvSpPr>
      <dsp:spPr>
        <a:xfrm>
          <a:off x="1043884" y="1300861"/>
          <a:ext cx="1787567" cy="914529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DC607C-0DED-4505-A5F4-3BACD417CD14}">
      <dsp:nvSpPr>
        <dsp:cNvPr id="0" name=""/>
        <dsp:cNvSpPr/>
      </dsp:nvSpPr>
      <dsp:spPr>
        <a:xfrm>
          <a:off x="150100" y="1465477"/>
          <a:ext cx="3575135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Categóricos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150100" y="1465477"/>
        <a:ext cx="3575135" cy="585299"/>
      </dsp:txXfrm>
    </dsp:sp>
    <dsp:sp modelId="{104F4092-C904-4371-98B2-784F9FDCCFEA}">
      <dsp:nvSpPr>
        <dsp:cNvPr id="0" name=""/>
        <dsp:cNvSpPr/>
      </dsp:nvSpPr>
      <dsp:spPr>
        <a:xfrm>
          <a:off x="2405248" y="2599494"/>
          <a:ext cx="1763926" cy="914529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9F472-2273-4531-8971-F8E8677979EF}">
      <dsp:nvSpPr>
        <dsp:cNvPr id="0" name=""/>
        <dsp:cNvSpPr/>
      </dsp:nvSpPr>
      <dsp:spPr>
        <a:xfrm>
          <a:off x="2405248" y="2599494"/>
          <a:ext cx="1763926" cy="91452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C04241-E1C4-496A-9413-27990C6D03EB}">
      <dsp:nvSpPr>
        <dsp:cNvPr id="0" name=""/>
        <dsp:cNvSpPr/>
      </dsp:nvSpPr>
      <dsp:spPr>
        <a:xfrm>
          <a:off x="1523284" y="2764109"/>
          <a:ext cx="3527853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Nominales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1523284" y="2764109"/>
        <a:ext cx="3527853" cy="585299"/>
      </dsp:txXfrm>
    </dsp:sp>
    <dsp:sp modelId="{04BA73DC-A0FA-48FA-AF47-9B77035B3B54}">
      <dsp:nvSpPr>
        <dsp:cNvPr id="0" name=""/>
        <dsp:cNvSpPr/>
      </dsp:nvSpPr>
      <dsp:spPr>
        <a:xfrm>
          <a:off x="2405248" y="3898126"/>
          <a:ext cx="1763926" cy="914529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32D0A8-3DDB-4195-A100-C73F8949711D}">
      <dsp:nvSpPr>
        <dsp:cNvPr id="0" name=""/>
        <dsp:cNvSpPr/>
      </dsp:nvSpPr>
      <dsp:spPr>
        <a:xfrm>
          <a:off x="2405248" y="3898126"/>
          <a:ext cx="1763926" cy="91452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8A5A73-ECA5-4287-BD41-D1FFACDF42F2}">
      <dsp:nvSpPr>
        <dsp:cNvPr id="0" name=""/>
        <dsp:cNvSpPr/>
      </dsp:nvSpPr>
      <dsp:spPr>
        <a:xfrm>
          <a:off x="1523284" y="4062742"/>
          <a:ext cx="3527853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Ordinales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1523284" y="4062742"/>
        <a:ext cx="3527853" cy="585299"/>
      </dsp:txXfrm>
    </dsp:sp>
    <dsp:sp modelId="{9E2D48B7-E7E4-4949-A446-5FD1391FF12E}">
      <dsp:nvSpPr>
        <dsp:cNvPr id="0" name=""/>
        <dsp:cNvSpPr/>
      </dsp:nvSpPr>
      <dsp:spPr>
        <a:xfrm>
          <a:off x="5763645" y="1300861"/>
          <a:ext cx="1787567" cy="91452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FDF6B-9689-47CA-A7F0-1FF96CD7418D}">
      <dsp:nvSpPr>
        <dsp:cNvPr id="0" name=""/>
        <dsp:cNvSpPr/>
      </dsp:nvSpPr>
      <dsp:spPr>
        <a:xfrm>
          <a:off x="5763645" y="1300861"/>
          <a:ext cx="1787567" cy="914529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AA7DA0-4EE9-40B5-8E8D-01E0CC6A143B}">
      <dsp:nvSpPr>
        <dsp:cNvPr id="0" name=""/>
        <dsp:cNvSpPr/>
      </dsp:nvSpPr>
      <dsp:spPr>
        <a:xfrm>
          <a:off x="4869861" y="1465477"/>
          <a:ext cx="3575135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Numéricos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4869861" y="1465477"/>
        <a:ext cx="3575135" cy="585299"/>
      </dsp:txXfrm>
    </dsp:sp>
    <dsp:sp modelId="{322690D9-F936-43AF-8486-577374D130CC}">
      <dsp:nvSpPr>
        <dsp:cNvPr id="0" name=""/>
        <dsp:cNvSpPr/>
      </dsp:nvSpPr>
      <dsp:spPr>
        <a:xfrm>
          <a:off x="7200206" y="2599494"/>
          <a:ext cx="1787567" cy="914529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129BB8-2F82-4252-965B-696790B3EEB4}">
      <dsp:nvSpPr>
        <dsp:cNvPr id="0" name=""/>
        <dsp:cNvSpPr/>
      </dsp:nvSpPr>
      <dsp:spPr>
        <a:xfrm>
          <a:off x="7200206" y="2599494"/>
          <a:ext cx="1787567" cy="91452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94E79-FB05-4B39-926C-7BE318D9BE26}">
      <dsp:nvSpPr>
        <dsp:cNvPr id="0" name=""/>
        <dsp:cNvSpPr/>
      </dsp:nvSpPr>
      <dsp:spPr>
        <a:xfrm>
          <a:off x="6306422" y="2764109"/>
          <a:ext cx="3575135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Discretos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6306422" y="2764109"/>
        <a:ext cx="3575135" cy="585299"/>
      </dsp:txXfrm>
    </dsp:sp>
    <dsp:sp modelId="{36F2DC07-5756-4AF0-8B14-A92A6D735073}">
      <dsp:nvSpPr>
        <dsp:cNvPr id="0" name=""/>
        <dsp:cNvSpPr/>
      </dsp:nvSpPr>
      <dsp:spPr>
        <a:xfrm>
          <a:off x="7200206" y="3898126"/>
          <a:ext cx="1787567" cy="914529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6470B8-1A21-41A2-9DAF-1AE628037500}">
      <dsp:nvSpPr>
        <dsp:cNvPr id="0" name=""/>
        <dsp:cNvSpPr/>
      </dsp:nvSpPr>
      <dsp:spPr>
        <a:xfrm>
          <a:off x="7200206" y="3898126"/>
          <a:ext cx="1787567" cy="91452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F93D7A-A9D7-493C-90F1-D6D0BA1647AA}">
      <dsp:nvSpPr>
        <dsp:cNvPr id="0" name=""/>
        <dsp:cNvSpPr/>
      </dsp:nvSpPr>
      <dsp:spPr>
        <a:xfrm>
          <a:off x="6306422" y="4062742"/>
          <a:ext cx="3575135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Continuos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6306422" y="4062742"/>
        <a:ext cx="3575135" cy="5852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3E373-4A5A-9F47-B78B-3F6D862D2DA4}" type="datetimeFigureOut">
              <a:rPr lang="es-CO" smtClean="0"/>
              <a:t>29/08/2023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5C7E2-46FE-4042-8B77-7B8FCCEDDC9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27606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Una metodología</a:t>
            </a:r>
            <a:r>
              <a:rPr lang="es-MX" baseline="0" smtClean="0"/>
              <a:t> es una guía para planear y administrar proyectos. Permite que los proyectos se puedan replicar y es de gran ayuda a las personas que inician en esta práctica.</a:t>
            </a:r>
          </a:p>
          <a:p>
            <a:r>
              <a:rPr lang="es-MX" baseline="0" smtClean="0"/>
              <a:t>Existe una amplia variedad de metodologías para ciencia de datos, pero la más popular es CRISP-DM.</a:t>
            </a:r>
          </a:p>
          <a:p>
            <a:r>
              <a:rPr lang="es-MX" baseline="0" smtClean="0"/>
              <a:t>Fue una iniciativa iniciada en 1996, dirigida por 5 compañías (SPSS, Teradata, Daimler AG, NCR Corporation y OHRA) Más de 300 organizaciones contribuyeron para definir el modelo.</a:t>
            </a:r>
          </a:p>
          <a:p>
            <a:r>
              <a:rPr lang="es-MX" baseline="0" smtClean="0"/>
              <a:t>El objetivo fue la creación de una metodología de proyecto centrada en datos, no propietaria, independiente del tipo de aplicación / industria / herramienta.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5459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MX" smtClean="0"/>
              <a:t>Las medidas de tendencia central permiten determinar</a:t>
            </a:r>
            <a:r>
              <a:rPr lang="es-MX" baseline="0" smtClean="0"/>
              <a:t> la forma de la distribución de los datos. Las medidas de distribución indican si las observaciones de datos se concentran en un lado.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baseline="0" smtClean="0"/>
              <a:t>En ML, si los datos tienen una distribución normal, ayuda en la construcción de los modelos. Los cálculos de algunos algoritmos asumen que la distribución es normal.</a:t>
            </a:r>
            <a:endParaRPr lang="es-MX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79863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MX" smtClean="0"/>
              <a:t>El sesgo (skewness) se refiere a la dirección</a:t>
            </a:r>
            <a:r>
              <a:rPr lang="es-MX" baseline="0" smtClean="0"/>
              <a:t> de la distribución de los datos.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baseline="0" smtClean="0"/>
              <a:t>Si el algoritmo requiere que los datos tengan una distribución normal, hay técnicas para realizar el ajuste.</a:t>
            </a:r>
            <a:endParaRPr lang="es-MX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388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Las medidas de dependencia </a:t>
            </a:r>
            <a:r>
              <a:rPr lang="es-MX" baseline="0" smtClean="0"/>
              <a:t> miden la dependencia o asociación entre dos variables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0339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En esta fase se seleccionan los datos y atributos que se </a:t>
            </a:r>
            <a:r>
              <a:rPr lang="es-MX" smtClean="0"/>
              <a:t>utilizarán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2944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Dentro de la fase de preparación de datos es importante conocer</a:t>
            </a:r>
            <a:r>
              <a:rPr lang="es-MX" baseline="0" smtClean="0"/>
              <a:t> las características de los datos.</a:t>
            </a:r>
            <a:endParaRPr lang="es-MX" smtClean="0"/>
          </a:p>
          <a:p>
            <a:r>
              <a:rPr lang="es-MX" smtClean="0"/>
              <a:t>Los</a:t>
            </a:r>
            <a:r>
              <a:rPr lang="es-MX" baseline="0" smtClean="0"/>
              <a:t> datos se pueden describir de acuerdo a su tipo y la manera en que se </a:t>
            </a:r>
            <a:r>
              <a:rPr lang="es-MX" baseline="0" smtClean="0"/>
              <a:t>miden</a:t>
            </a:r>
          </a:p>
          <a:p>
            <a:endParaRPr lang="es-MX" baseline="0" smtClean="0"/>
          </a:p>
          <a:p>
            <a:r>
              <a:rPr lang="es-MX" baseline="0" smtClean="0"/>
              <a:t>Los datos categóricos de transforman a numéricos.</a:t>
            </a:r>
          </a:p>
          <a:p>
            <a:r>
              <a:rPr lang="es-MX" baseline="0" smtClean="0"/>
              <a:t>Los datos numéricos se normalizan.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8982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Los valores faltantes (missing values) y excepciones (outliers) son 2</a:t>
            </a:r>
            <a:r>
              <a:rPr lang="es-MX" baseline="0" smtClean="0"/>
              <a:t> puntos importantes a considerar en la preparación de los datos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1486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En esta fase se seleccionan las técnicas de modelado, se</a:t>
            </a:r>
            <a:r>
              <a:rPr lang="es-MX" baseline="0" smtClean="0"/>
              <a:t> calibran los parámetros de los modelos y se construyen los modelos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6897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La pregunta de negocio ayuda a determinar el algoritmo con mayor probabilidad</a:t>
            </a:r>
            <a:r>
              <a:rPr lang="es-MX" baseline="0" smtClean="0"/>
              <a:t> de ser usado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1584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Algunos ejemplos de algoritmos,</a:t>
            </a:r>
            <a:r>
              <a:rPr lang="es-MX" baseline="0" smtClean="0"/>
              <a:t> dependiendo del tipo de problema a resolver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147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2792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Esta fase confirma los objetivos y requerimientos</a:t>
            </a:r>
            <a:r>
              <a:rPr lang="es-MX" baseline="0" smtClean="0"/>
              <a:t> </a:t>
            </a:r>
            <a:r>
              <a:rPr lang="es-MX" smtClean="0"/>
              <a:t>del proyecto,</a:t>
            </a:r>
            <a:r>
              <a:rPr lang="es-MX" baseline="0" smtClean="0"/>
              <a:t> desde la perspectiva de negocio.</a:t>
            </a:r>
          </a:p>
          <a:p>
            <a:r>
              <a:rPr lang="es-MX" baseline="0" smtClean="0"/>
              <a:t>Define el enfoque de ciencia de datos que responderá a los objetivos de negocio.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7390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Estos son los pasos que se siguen dentro del aprendizaje supervisado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2974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Este es un ejemplo de un problema de aprendizaje supervisado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1207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mtClean="0"/>
              <a:t>Estos son los pasos que se siguen dentro del aprendizaje no supervisadoC</a:t>
            </a:r>
          </a:p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2856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Este es un ejemplo de un problema de aprendizaje no supervisado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27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831864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mtClean="0"/>
              <a:t>Este es un ejemplo de un problema de aprendizaje por reforzamiento</a:t>
            </a:r>
          </a:p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47792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mtClean="0"/>
              <a:t>Este es un ejemplo de un problema de aprendizaje por reforzamiento</a:t>
            </a:r>
          </a:p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29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90996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La precisión y robustez del modelo son 2 factores importantes, que determinan la calidad de la predicción, que refleja que tan existoso es el modelo.</a:t>
            </a:r>
          </a:p>
          <a:p>
            <a:r>
              <a:rPr lang="es-MX" baseline="0" smtClean="0"/>
              <a:t>La precisión se revisará en lecciones posteriores.</a:t>
            </a:r>
          </a:p>
          <a:p>
            <a:endParaRPr lang="es-MX" baseline="0" smtClean="0"/>
          </a:p>
          <a:p>
            <a:r>
              <a:rPr lang="es-MX" baseline="0" smtClean="0"/>
              <a:t>La robustez del modelo refleja que tan bien funciona con datos alternos,</a:t>
            </a:r>
          </a:p>
          <a:p>
            <a:r>
              <a:rPr lang="es-MX" baseline="0" smtClean="0"/>
              <a:t>Para el aprendizaje supervisado, se particionan los conjuntos de datos en entrenamiento y pruebas/validación</a:t>
            </a:r>
          </a:p>
          <a:p>
            <a:r>
              <a:rPr lang="es-MX" baseline="0" smtClean="0"/>
              <a:t>Se construye el modelo utilizando el conjunto de entrenamiento y se evalúa el desmpeño con el conjunto de pruebas/validación</a:t>
            </a:r>
          </a:p>
          <a:p>
            <a:r>
              <a:rPr lang="es-MX" baseline="0" smtClean="0"/>
              <a:t>Las estrategias se muestran en el diagrama</a:t>
            </a:r>
          </a:p>
          <a:p>
            <a:endParaRPr lang="es-MX" baseline="0" smtClean="0"/>
          </a:p>
          <a:p>
            <a:r>
              <a:rPr lang="es-MX" baseline="0" smtClean="0"/>
              <a:t>No existe una proporción ideal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30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5975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Las gráficas muestran diferentes modelos, entrenados con los mismos conjuntos de datos de entrenamiento y pruebas</a:t>
            </a:r>
          </a:p>
          <a:p>
            <a:endParaRPr lang="es-MX" smtClean="0"/>
          </a:p>
          <a:p>
            <a:r>
              <a:rPr lang="es-MX" smtClean="0"/>
              <a:t>El overfitting ocurre cuando un modelo es demasiado complejo. Tiene un poder de predicción muy bajo, ya que trata de ajustarse</a:t>
            </a:r>
            <a:r>
              <a:rPr lang="es-MX" baseline="0" smtClean="0"/>
              <a:t> a todos los puntos (incluyendo errores o ruido), en lugar de buscar la relación existente en los datos.</a:t>
            </a:r>
          </a:p>
          <a:p>
            <a:r>
              <a:rPr lang="es-MX" baseline="0" smtClean="0"/>
              <a:t>El modelo empieza a “memorizar” los datos de entrenamiento, en lugar de “aprender” a generalizar, a partir de las tendencias</a:t>
            </a:r>
          </a:p>
          <a:p>
            <a:endParaRPr lang="es-MX" baseline="0" smtClean="0"/>
          </a:p>
          <a:p>
            <a:r>
              <a:rPr lang="es-MX" baseline="0" smtClean="0"/>
              <a:t>El underfitting ocurre cuando es un modelo demasiado simple y no puede capturar la relación entre los datos</a:t>
            </a:r>
            <a:endParaRPr lang="es-MX" smtClean="0"/>
          </a:p>
          <a:p>
            <a:endParaRPr lang="es-MX" smtClean="0"/>
          </a:p>
          <a:p>
            <a:r>
              <a:rPr lang="es-MX" smtClean="0"/>
              <a:t>El objetivo es que el modelo tenga un balance, para que sea robusto</a:t>
            </a:r>
          </a:p>
          <a:p>
            <a:endParaRPr lang="es-MX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31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5390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En esta fase se confirma si se han logrado los objetivos de negocio y del proyecto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32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7777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En esta fase se implementan los modelos en</a:t>
            </a:r>
            <a:r>
              <a:rPr lang="es-MX" baseline="0" smtClean="0"/>
              <a:t> Producción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33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8881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En esta fase se realiza la recolección inicial de datos y la familiarización</a:t>
            </a:r>
            <a:r>
              <a:rPr lang="es-MX" baseline="0" smtClean="0"/>
              <a:t> con los mismos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2948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Dentro de esta fase se</a:t>
            </a:r>
            <a:r>
              <a:rPr lang="es-MX" baseline="0" smtClean="0"/>
              <a:t> realizan diferentes tipos de análisis, para entender los datos: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MX" baseline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baseline="0" smtClean="0"/>
              <a:t>IDA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Estructura de los datos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Calidad de los datos (errores, excepciones, faltantes)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s-MX" baseline="0" smtClean="0"/>
              <a:t>Los datos se modifican, de acuerdo al análisis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Ajustar excepciones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Estimar / eliminar faltantes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Transformar variables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Agrupar valores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Generar nuevas variables</a:t>
            </a:r>
          </a:p>
          <a:p>
            <a:endParaRPr lang="es-MX" baseline="0" smtClean="0"/>
          </a:p>
          <a:p>
            <a:r>
              <a:rPr lang="es-MX" baseline="0" smtClean="0"/>
              <a:t>EDA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Identificar hipótesis de las causas de los fenómenos observados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Evaluar supuestos en los que se basará el análisis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Sustentar la selección de herramientas estadísticas y técnicas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Proporcionar una base para recolección adicional de datos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baseline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baseline="0" smtClean="0"/>
              <a:t>Generalmente ambas actividades de englobal como EDA</a:t>
            </a:r>
          </a:p>
          <a:p>
            <a:r>
              <a:rPr lang="es-MX" baseline="0" smtClean="0"/>
              <a:t>Estas actividades se ejemplicarán a través de ejercicios.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4045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Durante el EDA, se utilizan técnicas estadísticas como la analítica descriptiva.</a:t>
            </a:r>
          </a:p>
          <a:p>
            <a:r>
              <a:rPr lang="es-MX" smtClean="0"/>
              <a:t>La analítica descriptiva trata de explicar</a:t>
            </a:r>
            <a:r>
              <a:rPr lang="es-MX" baseline="0" smtClean="0"/>
              <a:t> un conjunto de datos, a través de información clave, como las medidas de tendencia central y las medidas de dispersión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9496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MX" smtClean="0"/>
              <a:t>Las medidas de tendencia central proporcionan</a:t>
            </a:r>
            <a:r>
              <a:rPr lang="es-MX" baseline="0" smtClean="0"/>
              <a:t> información sobre el valor central alrededor del cuál, los valores tienden a agruparse.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baseline="0" smtClean="0"/>
              <a:t>La media, mediana y moda son las más utilizadas</a:t>
            </a:r>
            <a:endParaRPr lang="es-MX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9606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5068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MX" smtClean="0"/>
              <a:t>Las medidas de dispersión indican hasta que punto una distribución se extiende o encoge.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mtClean="0"/>
              <a:t>La desviación</a:t>
            </a:r>
            <a:r>
              <a:rPr lang="es-MX" baseline="0" smtClean="0"/>
              <a:t> estándar y la varianza son als más comunes</a:t>
            </a:r>
            <a:endParaRPr lang="es-MX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92513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s-MX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7257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36B54177-B7DF-1DD9-8875-D4168F53E1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029E411-989D-8CFA-0371-904E9B56B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68801E2D-CF21-2ADE-8396-CC12B5A24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C7D9C27E-71A0-A8E6-7D94-D52F81CE5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ED1245C-EDA9-0F49-9277-480AED948C75}" type="datetimeFigureOut">
              <a:rPr lang="es-MX" smtClean="0"/>
              <a:pPr/>
              <a:t>29/08/2023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4C83CED7-3270-999D-99EC-4B2B5F428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0DC7CE21-D4CA-6449-E0EA-746968CC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269D02-DD78-0443-BE77-FC5E6DAD0592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017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4018A1D-A95A-249C-60D7-BFEC95606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DA112BB-1B55-D3DA-D7D7-35DE1AC52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E844E3D2-E945-19C6-68D7-AA7AC54FF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29/08/2023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6FC48AC-4463-729E-ABA1-FB3D3EFA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FB46B77-03B3-EF69-5002-A7FF1275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7048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FDAF5A4A-1B68-98B0-A191-8BD2A6F091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108"/>
          <a:stretch/>
        </p:blipFill>
        <p:spPr>
          <a:xfrm>
            <a:off x="1" y="0"/>
            <a:ext cx="6082788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29/08/2023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8997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66AD6CAE-8F01-422E-B0BA-3045B167AE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6323" y="365125"/>
            <a:ext cx="8207477" cy="1325563"/>
          </a:xfrm>
        </p:spPr>
        <p:txBody>
          <a:bodyPr/>
          <a:lstStyle>
            <a:lvl1pPr>
              <a:defRPr b="1">
                <a:solidFill>
                  <a:srgbClr val="3C0E5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6323" y="1825625"/>
            <a:ext cx="8207477" cy="435133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29/08/2023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11028E90-7017-3801-0152-2A4D9D428A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79315"/>
          <a:stretch/>
        </p:blipFill>
        <p:spPr>
          <a:xfrm>
            <a:off x="1" y="0"/>
            <a:ext cx="2521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81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29/08/2023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B4AC21E6-3AB4-AA3E-EED5-BEA73B4160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644" b="14753"/>
          <a:stretch/>
        </p:blipFill>
        <p:spPr>
          <a:xfrm>
            <a:off x="1932969" y="2459791"/>
            <a:ext cx="10259032" cy="439821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74D66EB4-E928-04A5-17AC-B4C4FAF01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75385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29/08/2023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CFD1EF8D-21B9-3C6D-CAEB-887F2C4B10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644" b="14753"/>
          <a:stretch/>
        </p:blipFill>
        <p:spPr>
          <a:xfrm rot="10800000">
            <a:off x="0" y="0"/>
            <a:ext cx="10259032" cy="439821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BDA5DC36-6B14-E774-2FD3-FD49BCF6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57340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68260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7E36882C-E608-66B8-8A42-26DD6B6713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319E2F3-3E92-F0B7-289B-ECE5123D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126B8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917E9B9D-3312-7614-E939-8BBA89447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9561BD46-81DF-C525-880C-B60F5499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29/08/2023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B48141E5-38F4-5870-C465-013B716EE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D3EFEE5-200A-753E-B6FD-9311CB9BA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54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85B76E4B-994E-FE80-0264-CD7AEB426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58AE75E-BF38-0C63-F39F-95D19FDC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C0849DC6-910E-1212-87E9-5D91EDF0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29/08/2023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6AC465A2-B629-9EFC-663F-3F807AD6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7149893F-AB4A-EA91-D670-6E867771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324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3D8DCD30-7661-12EB-6BF3-7D6889A8D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29/08/2023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BCE383F0-BCD5-365A-30DE-4A37BDDD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3062DF9B-A73E-907D-5239-FDDD3489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0010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33F02CBE-7D56-9524-5799-3D4C40AEE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A9053B17-0988-26D7-1416-D61D74DBE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CFF87E4-E3EB-6979-BA49-637760E7B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4ED1245C-EDA9-0F49-9277-480AED948C75}" type="datetimeFigureOut">
              <a:rPr lang="es-MX" smtClean="0"/>
              <a:pPr/>
              <a:t>29/08/2023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6143CCC9-3353-516C-3DED-6C05973EB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51E5BC1-66C6-23A3-45FC-6B13BC2B4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8269D02-DD78-0443-BE77-FC5E6DAD0592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5302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7" r:id="rId4"/>
    <p:sldLayoutId id="2147483658" r:id="rId5"/>
    <p:sldLayoutId id="2147483659" r:id="rId6"/>
    <p:sldLayoutId id="2147483650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B7DCC1AE-CBB9-4F76-A8E3-CF73CD4FF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9" b="39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B0381972-7714-18E2-8087-DC6EBF8C298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rgbClr val="C125B7">
                  <a:alpha val="0"/>
                </a:srgbClr>
              </a:gs>
              <a:gs pos="49000">
                <a:srgbClr val="5E146C">
                  <a:alpha val="50250"/>
                </a:srgbClr>
              </a:gs>
              <a:gs pos="81000">
                <a:srgbClr val="3C0E5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</p:spTree>
    <p:extLst>
      <p:ext uri="{BB962C8B-B14F-4D97-AF65-F5344CB8AC3E}">
        <p14:creationId xmlns:p14="http://schemas.microsoft.com/office/powerpoint/2010/main" val="75567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Dispersión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1909655"/>
            <a:ext cx="9067800" cy="3819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4311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Dispersión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5" name="Grupo 5">
            <a:extLst>
              <a:ext uri="{FF2B5EF4-FFF2-40B4-BE49-F238E27FC236}">
                <a16:creationId xmlns:a16="http://schemas.microsoft.com/office/drawing/2014/main" xmlns="" id="{83E4681F-4C4F-4C93-9004-F3EA19CEFB7C}"/>
              </a:ext>
            </a:extLst>
          </p:cNvPr>
          <p:cNvGrpSpPr/>
          <p:nvPr/>
        </p:nvGrpSpPr>
        <p:grpSpPr>
          <a:xfrm>
            <a:off x="1144229" y="1633591"/>
            <a:ext cx="9903542" cy="4502897"/>
            <a:chOff x="390059" y="792907"/>
            <a:chExt cx="8453404" cy="3843555"/>
          </a:xfrm>
        </p:grpSpPr>
        <p:pic>
          <p:nvPicPr>
            <p:cNvPr id="6" name="Imagen 3">
              <a:extLst>
                <a:ext uri="{FF2B5EF4-FFF2-40B4-BE49-F238E27FC236}">
                  <a16:creationId xmlns:a16="http://schemas.microsoft.com/office/drawing/2014/main" xmlns="" id="{173E4972-CEF0-4660-BB38-08221EB17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059" y="792907"/>
              <a:ext cx="8453404" cy="3843555"/>
            </a:xfrm>
            <a:prstGeom prst="rect">
              <a:avLst/>
            </a:prstGeom>
          </p:spPr>
        </p:pic>
        <p:sp>
          <p:nvSpPr>
            <p:cNvPr id="7" name="CuadroTexto 4">
              <a:extLst>
                <a:ext uri="{FF2B5EF4-FFF2-40B4-BE49-F238E27FC236}">
                  <a16:creationId xmlns:a16="http://schemas.microsoft.com/office/drawing/2014/main" xmlns="" id="{4C0DB693-8AFE-4C1F-9897-E3AD8876D546}"/>
                </a:ext>
              </a:extLst>
            </p:cNvPr>
            <p:cNvSpPr txBox="1"/>
            <p:nvPr/>
          </p:nvSpPr>
          <p:spPr>
            <a:xfrm>
              <a:off x="543524" y="3516923"/>
              <a:ext cx="3280331" cy="1099838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58422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Distribución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5" y="1656012"/>
            <a:ext cx="84772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765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Distribución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2020959"/>
            <a:ext cx="9639300" cy="35147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6360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Distribución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="" xmlns:a16="http://schemas.microsoft.com/office/drawing/2014/main" id="{CB6F0D03-4466-4336-93FF-1099704DE4D6}"/>
              </a:ext>
            </a:extLst>
          </p:cNvPr>
          <p:cNvGrpSpPr/>
          <p:nvPr/>
        </p:nvGrpSpPr>
        <p:grpSpPr>
          <a:xfrm>
            <a:off x="616541" y="1509485"/>
            <a:ext cx="11201833" cy="4132545"/>
            <a:chOff x="540327" y="1189359"/>
            <a:chExt cx="8146473" cy="3005371"/>
          </a:xfrm>
        </p:grpSpPr>
        <p:pic>
          <p:nvPicPr>
            <p:cNvPr id="7" name="Imagen 3">
              <a:extLst>
                <a:ext uri="{FF2B5EF4-FFF2-40B4-BE49-F238E27FC236}">
                  <a16:creationId xmlns="" xmlns:a16="http://schemas.microsoft.com/office/drawing/2014/main" id="{F5C73807-7E05-4805-AC45-AD9B3B487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327" y="1189359"/>
              <a:ext cx="8146473" cy="3001591"/>
            </a:xfrm>
            <a:prstGeom prst="rect">
              <a:avLst/>
            </a:prstGeom>
          </p:spPr>
        </p:pic>
        <p:sp>
          <p:nvSpPr>
            <p:cNvPr id="8" name="CuadroTexto 4">
              <a:extLst>
                <a:ext uri="{FF2B5EF4-FFF2-40B4-BE49-F238E27FC236}">
                  <a16:creationId xmlns="" xmlns:a16="http://schemas.microsoft.com/office/drawing/2014/main" id="{B01E5C44-CEFD-4BB7-BDD6-6397CA98AABC}"/>
                </a:ext>
              </a:extLst>
            </p:cNvPr>
            <p:cNvSpPr txBox="1"/>
            <p:nvPr/>
          </p:nvSpPr>
          <p:spPr>
            <a:xfrm>
              <a:off x="677807" y="3542501"/>
              <a:ext cx="2321169" cy="652229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2750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Dependencia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641404"/>
            <a:ext cx="10534650" cy="4705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0288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Dependencia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9" name="Grupo 5">
            <a:extLst>
              <a:ext uri="{FF2B5EF4-FFF2-40B4-BE49-F238E27FC236}">
                <a16:creationId xmlns="" xmlns:a16="http://schemas.microsoft.com/office/drawing/2014/main" id="{5F498189-CD1E-43AE-9FDF-769C2A9F2C0E}"/>
              </a:ext>
            </a:extLst>
          </p:cNvPr>
          <p:cNvGrpSpPr/>
          <p:nvPr/>
        </p:nvGrpSpPr>
        <p:grpSpPr>
          <a:xfrm>
            <a:off x="885921" y="1728566"/>
            <a:ext cx="10420157" cy="4607317"/>
            <a:chOff x="537130" y="915551"/>
            <a:chExt cx="8274361" cy="3658544"/>
          </a:xfrm>
        </p:grpSpPr>
        <p:pic>
          <p:nvPicPr>
            <p:cNvPr id="10" name="Imagen 3">
              <a:extLst>
                <a:ext uri="{FF2B5EF4-FFF2-40B4-BE49-F238E27FC236}">
                  <a16:creationId xmlns="" xmlns:a16="http://schemas.microsoft.com/office/drawing/2014/main" id="{6E5FF91E-DAD4-4A8F-B42A-B6A56D5A0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130" y="915551"/>
              <a:ext cx="8274361" cy="3658544"/>
            </a:xfrm>
            <a:prstGeom prst="rect">
              <a:avLst/>
            </a:prstGeom>
          </p:spPr>
        </p:pic>
        <p:sp>
          <p:nvSpPr>
            <p:cNvPr id="11" name="CuadroTexto 4">
              <a:extLst>
                <a:ext uri="{FF2B5EF4-FFF2-40B4-BE49-F238E27FC236}">
                  <a16:creationId xmlns="" xmlns:a16="http://schemas.microsoft.com/office/drawing/2014/main" id="{CB7000DC-0BDE-4727-86BA-C566DE108C57}"/>
                </a:ext>
              </a:extLst>
            </p:cNvPr>
            <p:cNvSpPr txBox="1"/>
            <p:nvPr/>
          </p:nvSpPr>
          <p:spPr>
            <a:xfrm>
              <a:off x="639443" y="4329015"/>
              <a:ext cx="2474635" cy="241443"/>
            </a:xfrm>
            <a:prstGeom prst="rect">
              <a:avLst/>
            </a:prstGeom>
            <a:solidFill>
              <a:srgbClr val="D6DBD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016430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Preparación de los Datos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30" y="1581430"/>
            <a:ext cx="10507980" cy="448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91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Tipos de Datos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28" name="Diagram 27"/>
          <p:cNvGraphicFramePr/>
          <p:nvPr>
            <p:extLst/>
          </p:nvPr>
        </p:nvGraphicFramePr>
        <p:xfrm>
          <a:off x="292515" y="1539704"/>
          <a:ext cx="10158412" cy="4814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Oval 28"/>
          <p:cNvSpPr/>
          <p:nvPr/>
        </p:nvSpPr>
        <p:spPr>
          <a:xfrm>
            <a:off x="4536463" y="4134799"/>
            <a:ext cx="1882445" cy="968721"/>
          </a:xfrm>
          <a:prstGeom prst="ellipse">
            <a:avLst/>
          </a:prstGeom>
          <a:solidFill>
            <a:srgbClr val="C8C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Hombre | Mujer</a:t>
            </a:r>
          </a:p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Rojo | Verde | Azul</a:t>
            </a:r>
            <a:endParaRPr lang="es-MX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536463" y="5392288"/>
            <a:ext cx="1882445" cy="968721"/>
          </a:xfrm>
          <a:prstGeom prst="ellipse">
            <a:avLst/>
          </a:prstGeom>
          <a:solidFill>
            <a:srgbClr val="C8C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Pequeño |  Mediano | Grande</a:t>
            </a:r>
          </a:p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| B | C (calificaciones)</a:t>
            </a:r>
            <a:endParaRPr lang="es-MX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9351398" y="4134798"/>
            <a:ext cx="1882445" cy="968721"/>
          </a:xfrm>
          <a:prstGeom prst="ellipse">
            <a:avLst/>
          </a:prstGeom>
          <a:solidFill>
            <a:srgbClr val="C8C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1, 2, 3 empleados</a:t>
            </a:r>
          </a:p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568 personas</a:t>
            </a:r>
            <a:endParaRPr lang="es-MX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9351398" y="5392288"/>
            <a:ext cx="1882445" cy="968721"/>
          </a:xfrm>
          <a:prstGeom prst="ellipse">
            <a:avLst/>
          </a:prstGeom>
          <a:solidFill>
            <a:srgbClr val="C8C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Edad</a:t>
            </a:r>
          </a:p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Altura</a:t>
            </a:r>
            <a:endParaRPr lang="es-MX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4057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>
            <a:extLst>
              <a:ext uri="{FF2B5EF4-FFF2-40B4-BE49-F238E27FC236}">
                <a16:creationId xmlns="" xmlns:a16="http://schemas.microsoft.com/office/drawing/2014/main" id="{2D9C734E-641F-5F9D-A54F-A06543496924}"/>
              </a:ext>
            </a:extLst>
          </p:cNvPr>
          <p:cNvSpPr txBox="1"/>
          <p:nvPr/>
        </p:nvSpPr>
        <p:spPr>
          <a:xfrm>
            <a:off x="654230" y="565131"/>
            <a:ext cx="6803125" cy="12720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733" b="1" smtClean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Valores Faltantes y</a:t>
            </a:r>
            <a:endParaRPr lang="es-ES" sz="3733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  <a:p>
            <a:r>
              <a:rPr lang="es-ES" sz="3733" b="1" smtClean="0">
                <a:solidFill>
                  <a:srgbClr val="C125B7"/>
                </a:solidFill>
                <a:latin typeface="Verdana"/>
                <a:ea typeface="+mn-lt"/>
                <a:cs typeface="+mn-lt"/>
              </a:rPr>
              <a:t>Excepciones</a:t>
            </a:r>
            <a:endParaRPr lang="es-ES" sz="3733">
              <a:solidFill>
                <a:srgbClr val="C125B7"/>
              </a:solidFill>
              <a:latin typeface="Verdana"/>
              <a:ea typeface="Verdana"/>
            </a:endParaRPr>
          </a:p>
        </p:txBody>
      </p:sp>
      <p:sp>
        <p:nvSpPr>
          <p:cNvPr id="10" name="Rectángulo redondeado 19">
            <a:extLst>
              <a:ext uri="{FF2B5EF4-FFF2-40B4-BE49-F238E27FC236}">
                <a16:creationId xmlns="" xmlns:a16="http://schemas.microsoft.com/office/drawing/2014/main" id="{26D4CC20-4918-0F8B-2A34-52558DA2A3F9}"/>
              </a:ext>
            </a:extLst>
          </p:cNvPr>
          <p:cNvSpPr/>
          <p:nvPr/>
        </p:nvSpPr>
        <p:spPr>
          <a:xfrm>
            <a:off x="1283073" y="2775737"/>
            <a:ext cx="3942865" cy="3632352"/>
          </a:xfrm>
          <a:prstGeom prst="roundRect">
            <a:avLst>
              <a:gd name="adj" fmla="val 8232"/>
            </a:avLst>
          </a:prstGeom>
          <a:solidFill>
            <a:schemeClr val="bg1"/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3" name="Subtítulo 2">
            <a:extLst>
              <a:ext uri="{FF2B5EF4-FFF2-40B4-BE49-F238E27FC236}">
                <a16:creationId xmlns="" xmlns:a16="http://schemas.microsoft.com/office/drawing/2014/main" id="{5A84733C-4B66-EF7B-5960-E3EA9438FD8A}"/>
              </a:ext>
            </a:extLst>
          </p:cNvPr>
          <p:cNvSpPr txBox="1">
            <a:spLocks/>
          </p:cNvSpPr>
          <p:nvPr/>
        </p:nvSpPr>
        <p:spPr>
          <a:xfrm>
            <a:off x="1513453" y="3299861"/>
            <a:ext cx="3508490" cy="307485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 una celda vacía en el conjunto de datos</a:t>
            </a:r>
          </a:p>
          <a:p>
            <a:pPr>
              <a:lnSpc>
                <a:spcPct val="120000"/>
              </a:lnSpc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Pueden deberse a errores o simplemente no están disponibles</a:t>
            </a:r>
          </a:p>
          <a:p>
            <a:pPr>
              <a:lnSpc>
                <a:spcPct val="120000"/>
              </a:lnSpc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pueden remover, estimar o mantener</a:t>
            </a:r>
          </a:p>
          <a:p>
            <a:pPr>
              <a:lnSpc>
                <a:spcPct val="120000"/>
              </a:lnSpc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 requerir investigación adicional, para determinar la causa</a:t>
            </a:r>
            <a:endParaRPr lang="es-MX" sz="14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ángulo redondeado 19">
            <a:extLst>
              <a:ext uri="{FF2B5EF4-FFF2-40B4-BE49-F238E27FC236}">
                <a16:creationId xmlns="" xmlns:a16="http://schemas.microsoft.com/office/drawing/2014/main" id="{BAA33669-7932-F37A-EDD3-58159A888C79}"/>
              </a:ext>
            </a:extLst>
          </p:cNvPr>
          <p:cNvSpPr/>
          <p:nvPr/>
        </p:nvSpPr>
        <p:spPr>
          <a:xfrm>
            <a:off x="1122170" y="2610513"/>
            <a:ext cx="4277144" cy="3976553"/>
          </a:xfrm>
          <a:prstGeom prst="roundRect">
            <a:avLst>
              <a:gd name="adj" fmla="val 11370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6" name="Elipse 5">
            <a:extLst>
              <a:ext uri="{FF2B5EF4-FFF2-40B4-BE49-F238E27FC236}">
                <a16:creationId xmlns="" xmlns:a16="http://schemas.microsoft.com/office/drawing/2014/main" id="{92C20D9C-CAF2-6BE6-746C-8CEAF12E3AEE}"/>
              </a:ext>
            </a:extLst>
          </p:cNvPr>
          <p:cNvSpPr/>
          <p:nvPr/>
        </p:nvSpPr>
        <p:spPr>
          <a:xfrm>
            <a:off x="812970" y="2272658"/>
            <a:ext cx="1085333" cy="1085333"/>
          </a:xfrm>
          <a:prstGeom prst="ellipse">
            <a:avLst/>
          </a:prstGeom>
          <a:gradFill>
            <a:gsLst>
              <a:gs pos="0">
                <a:srgbClr val="C125B7"/>
              </a:gs>
              <a:gs pos="100000">
                <a:srgbClr val="F03455"/>
              </a:gs>
            </a:gsLst>
            <a:lin ang="18900000" scaled="1"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0" name="Subtítulo 2">
            <a:extLst>
              <a:ext uri="{FF2B5EF4-FFF2-40B4-BE49-F238E27FC236}">
                <a16:creationId xmlns="" xmlns:a16="http://schemas.microsoft.com/office/drawing/2014/main" id="{6A12CFB0-61C1-8E39-5743-88F8D70E07C6}"/>
              </a:ext>
            </a:extLst>
          </p:cNvPr>
          <p:cNvSpPr txBox="1">
            <a:spLocks/>
          </p:cNvSpPr>
          <p:nvPr/>
        </p:nvSpPr>
        <p:spPr>
          <a:xfrm>
            <a:off x="1805905" y="2889811"/>
            <a:ext cx="3216038" cy="34190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Faltantes (Missing)</a:t>
            </a:r>
            <a:endParaRPr lang="es-MX" sz="12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Rectángulo redondeado 19">
            <a:extLst>
              <a:ext uri="{FF2B5EF4-FFF2-40B4-BE49-F238E27FC236}">
                <a16:creationId xmlns="" xmlns:a16="http://schemas.microsoft.com/office/drawing/2014/main" id="{0AF629D2-B3AF-D31B-9411-F624505FBA17}"/>
              </a:ext>
            </a:extLst>
          </p:cNvPr>
          <p:cNvSpPr/>
          <p:nvPr/>
        </p:nvSpPr>
        <p:spPr>
          <a:xfrm>
            <a:off x="6899892" y="2775737"/>
            <a:ext cx="3884222" cy="3632352"/>
          </a:xfrm>
          <a:prstGeom prst="roundRect">
            <a:avLst>
              <a:gd name="adj" fmla="val 8232"/>
            </a:avLst>
          </a:prstGeom>
          <a:solidFill>
            <a:schemeClr val="bg1"/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2" name="Subtítulo 2">
            <a:extLst>
              <a:ext uri="{FF2B5EF4-FFF2-40B4-BE49-F238E27FC236}">
                <a16:creationId xmlns="" xmlns:a16="http://schemas.microsoft.com/office/drawing/2014/main" id="{CA37464B-71C1-DFAE-07BA-AC31C9393122}"/>
              </a:ext>
            </a:extLst>
          </p:cNvPr>
          <p:cNvSpPr txBox="1">
            <a:spLocks/>
          </p:cNvSpPr>
          <p:nvPr/>
        </p:nvSpPr>
        <p:spPr>
          <a:xfrm>
            <a:off x="7130271" y="3299861"/>
            <a:ext cx="3392586" cy="307485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valores contínuos, es un valor único o valores con frecuencia muy baja, que están muy lejanos a la mayoría de los datos o al promedio de los datos</a:t>
            </a:r>
          </a:p>
          <a:p>
            <a:pPr>
              <a:lnSpc>
                <a:spcPct val="120000"/>
              </a:lnSpc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valores categóricos, es un valor único o valores con frecuencia muy baja</a:t>
            </a:r>
            <a:endParaRPr lang="es-MX" sz="14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Rectángulo redondeado 19">
            <a:extLst>
              <a:ext uri="{FF2B5EF4-FFF2-40B4-BE49-F238E27FC236}">
                <a16:creationId xmlns="" xmlns:a16="http://schemas.microsoft.com/office/drawing/2014/main" id="{3254FAA8-FB03-96C2-93A2-DF1A89F6558D}"/>
              </a:ext>
            </a:extLst>
          </p:cNvPr>
          <p:cNvSpPr/>
          <p:nvPr/>
        </p:nvSpPr>
        <p:spPr>
          <a:xfrm>
            <a:off x="6738988" y="2610513"/>
            <a:ext cx="4175755" cy="3976553"/>
          </a:xfrm>
          <a:prstGeom prst="roundRect">
            <a:avLst>
              <a:gd name="adj" fmla="val 11370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52742D7A-6A73-CA7B-EFC6-B2DB5BACF2CA}"/>
              </a:ext>
            </a:extLst>
          </p:cNvPr>
          <p:cNvSpPr/>
          <p:nvPr/>
        </p:nvSpPr>
        <p:spPr>
          <a:xfrm>
            <a:off x="6429788" y="2272658"/>
            <a:ext cx="1085333" cy="1085333"/>
          </a:xfrm>
          <a:prstGeom prst="ellipse">
            <a:avLst/>
          </a:prstGeom>
          <a:gradFill>
            <a:gsLst>
              <a:gs pos="10000">
                <a:srgbClr val="FF7F2E"/>
              </a:gs>
              <a:gs pos="89000">
                <a:srgbClr val="C125B7"/>
              </a:gs>
            </a:gsLst>
            <a:lin ang="18900000" scaled="1"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7" name="Subtítulo 2">
            <a:extLst>
              <a:ext uri="{FF2B5EF4-FFF2-40B4-BE49-F238E27FC236}">
                <a16:creationId xmlns="" xmlns:a16="http://schemas.microsoft.com/office/drawing/2014/main" id="{F858D64E-88AB-9BD9-1180-AF54242EFC43}"/>
              </a:ext>
            </a:extLst>
          </p:cNvPr>
          <p:cNvSpPr txBox="1">
            <a:spLocks/>
          </p:cNvSpPr>
          <p:nvPr/>
        </p:nvSpPr>
        <p:spPr>
          <a:xfrm>
            <a:off x="7422723" y="2889811"/>
            <a:ext cx="3200756" cy="34190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Excepciones (Outliers)</a:t>
            </a:r>
            <a:endParaRPr lang="es-MX" sz="12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Freeform 148">
            <a:extLst>
              <a:ext uri="{FF2B5EF4-FFF2-40B4-BE49-F238E27FC236}">
                <a16:creationId xmlns="" xmlns:a16="http://schemas.microsoft.com/office/drawing/2014/main" id="{7D95F2CD-D7BD-4B7D-9706-BD688DD170E5}"/>
              </a:ext>
            </a:extLst>
          </p:cNvPr>
          <p:cNvSpPr>
            <a:spLocks noEditPoints="1"/>
          </p:cNvSpPr>
          <p:nvPr/>
        </p:nvSpPr>
        <p:spPr bwMode="auto">
          <a:xfrm>
            <a:off x="1130152" y="2595742"/>
            <a:ext cx="414338" cy="414338"/>
          </a:xfrm>
          <a:custGeom>
            <a:avLst/>
            <a:gdLst>
              <a:gd name="T0" fmla="*/ 74 w 147"/>
              <a:gd name="T1" fmla="*/ 0 h 147"/>
              <a:gd name="T2" fmla="*/ 0 w 147"/>
              <a:gd name="T3" fmla="*/ 74 h 147"/>
              <a:gd name="T4" fmla="*/ 74 w 147"/>
              <a:gd name="T5" fmla="*/ 147 h 147"/>
              <a:gd name="T6" fmla="*/ 147 w 147"/>
              <a:gd name="T7" fmla="*/ 74 h 147"/>
              <a:gd name="T8" fmla="*/ 74 w 147"/>
              <a:gd name="T9" fmla="*/ 0 h 147"/>
              <a:gd name="T10" fmla="*/ 74 w 147"/>
              <a:gd name="T11" fmla="*/ 141 h 147"/>
              <a:gd name="T12" fmla="*/ 7 w 147"/>
              <a:gd name="T13" fmla="*/ 74 h 147"/>
              <a:gd name="T14" fmla="*/ 24 w 147"/>
              <a:gd name="T15" fmla="*/ 28 h 147"/>
              <a:gd name="T16" fmla="*/ 119 w 147"/>
              <a:gd name="T17" fmla="*/ 123 h 147"/>
              <a:gd name="T18" fmla="*/ 74 w 147"/>
              <a:gd name="T19" fmla="*/ 141 h 147"/>
              <a:gd name="T20" fmla="*/ 123 w 147"/>
              <a:gd name="T21" fmla="*/ 119 h 147"/>
              <a:gd name="T22" fmla="*/ 29 w 147"/>
              <a:gd name="T23" fmla="*/ 24 h 147"/>
              <a:gd name="T24" fmla="*/ 74 w 147"/>
              <a:gd name="T25" fmla="*/ 7 h 147"/>
              <a:gd name="T26" fmla="*/ 140 w 147"/>
              <a:gd name="T27" fmla="*/ 74 h 147"/>
              <a:gd name="T28" fmla="*/ 123 w 147"/>
              <a:gd name="T29" fmla="*/ 119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7" h="147">
                <a:moveTo>
                  <a:pt x="74" y="0"/>
                </a:moveTo>
                <a:cubicBezTo>
                  <a:pt x="33" y="0"/>
                  <a:pt x="0" y="33"/>
                  <a:pt x="0" y="74"/>
                </a:cubicBezTo>
                <a:cubicBezTo>
                  <a:pt x="0" y="115"/>
                  <a:pt x="33" y="147"/>
                  <a:pt x="74" y="147"/>
                </a:cubicBezTo>
                <a:cubicBezTo>
                  <a:pt x="115" y="147"/>
                  <a:pt x="147" y="115"/>
                  <a:pt x="147" y="74"/>
                </a:cubicBezTo>
                <a:cubicBezTo>
                  <a:pt x="147" y="33"/>
                  <a:pt x="115" y="0"/>
                  <a:pt x="74" y="0"/>
                </a:cubicBezTo>
                <a:moveTo>
                  <a:pt x="74" y="141"/>
                </a:moveTo>
                <a:cubicBezTo>
                  <a:pt x="37" y="141"/>
                  <a:pt x="7" y="111"/>
                  <a:pt x="7" y="74"/>
                </a:cubicBezTo>
                <a:cubicBezTo>
                  <a:pt x="7" y="56"/>
                  <a:pt x="13" y="41"/>
                  <a:pt x="24" y="28"/>
                </a:cubicBezTo>
                <a:cubicBezTo>
                  <a:pt x="119" y="123"/>
                  <a:pt x="119" y="123"/>
                  <a:pt x="119" y="123"/>
                </a:cubicBezTo>
                <a:cubicBezTo>
                  <a:pt x="106" y="134"/>
                  <a:pt x="91" y="141"/>
                  <a:pt x="74" y="141"/>
                </a:cubicBezTo>
                <a:moveTo>
                  <a:pt x="123" y="119"/>
                </a:moveTo>
                <a:cubicBezTo>
                  <a:pt x="29" y="24"/>
                  <a:pt x="29" y="24"/>
                  <a:pt x="29" y="24"/>
                </a:cubicBezTo>
                <a:cubicBezTo>
                  <a:pt x="41" y="13"/>
                  <a:pt x="56" y="7"/>
                  <a:pt x="74" y="7"/>
                </a:cubicBezTo>
                <a:cubicBezTo>
                  <a:pt x="110" y="7"/>
                  <a:pt x="140" y="37"/>
                  <a:pt x="140" y="74"/>
                </a:cubicBezTo>
                <a:cubicBezTo>
                  <a:pt x="140" y="91"/>
                  <a:pt x="134" y="106"/>
                  <a:pt x="123" y="11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" name="Freeform 57">
            <a:extLst>
              <a:ext uri="{FF2B5EF4-FFF2-40B4-BE49-F238E27FC236}">
                <a16:creationId xmlns="" xmlns:a16="http://schemas.microsoft.com/office/drawing/2014/main" id="{8B75AE4C-A358-4B32-93EC-A39EA299E92C}"/>
              </a:ext>
            </a:extLst>
          </p:cNvPr>
          <p:cNvSpPr>
            <a:spLocks noEditPoints="1"/>
          </p:cNvSpPr>
          <p:nvPr/>
        </p:nvSpPr>
        <p:spPr bwMode="auto">
          <a:xfrm>
            <a:off x="6776591" y="2573442"/>
            <a:ext cx="413965" cy="413965"/>
          </a:xfrm>
          <a:custGeom>
            <a:avLst/>
            <a:gdLst>
              <a:gd name="T0" fmla="*/ 140 w 176"/>
              <a:gd name="T1" fmla="*/ 56 h 176"/>
              <a:gd name="T2" fmla="*/ 136 w 176"/>
              <a:gd name="T3" fmla="*/ 60 h 176"/>
              <a:gd name="T4" fmla="*/ 136 w 176"/>
              <a:gd name="T5" fmla="*/ 168 h 176"/>
              <a:gd name="T6" fmla="*/ 8 w 176"/>
              <a:gd name="T7" fmla="*/ 168 h 176"/>
              <a:gd name="T8" fmla="*/ 8 w 176"/>
              <a:gd name="T9" fmla="*/ 40 h 176"/>
              <a:gd name="T10" fmla="*/ 116 w 176"/>
              <a:gd name="T11" fmla="*/ 40 h 176"/>
              <a:gd name="T12" fmla="*/ 120 w 176"/>
              <a:gd name="T13" fmla="*/ 36 h 176"/>
              <a:gd name="T14" fmla="*/ 116 w 176"/>
              <a:gd name="T15" fmla="*/ 32 h 176"/>
              <a:gd name="T16" fmla="*/ 4 w 176"/>
              <a:gd name="T17" fmla="*/ 32 h 176"/>
              <a:gd name="T18" fmla="*/ 0 w 176"/>
              <a:gd name="T19" fmla="*/ 36 h 176"/>
              <a:gd name="T20" fmla="*/ 0 w 176"/>
              <a:gd name="T21" fmla="*/ 172 h 176"/>
              <a:gd name="T22" fmla="*/ 4 w 176"/>
              <a:gd name="T23" fmla="*/ 176 h 176"/>
              <a:gd name="T24" fmla="*/ 140 w 176"/>
              <a:gd name="T25" fmla="*/ 176 h 176"/>
              <a:gd name="T26" fmla="*/ 144 w 176"/>
              <a:gd name="T27" fmla="*/ 172 h 176"/>
              <a:gd name="T28" fmla="*/ 144 w 176"/>
              <a:gd name="T29" fmla="*/ 60 h 176"/>
              <a:gd name="T30" fmla="*/ 140 w 176"/>
              <a:gd name="T31" fmla="*/ 56 h 176"/>
              <a:gd name="T32" fmla="*/ 172 w 176"/>
              <a:gd name="T33" fmla="*/ 0 h 176"/>
              <a:gd name="T34" fmla="*/ 132 w 176"/>
              <a:gd name="T35" fmla="*/ 0 h 176"/>
              <a:gd name="T36" fmla="*/ 128 w 176"/>
              <a:gd name="T37" fmla="*/ 4 h 176"/>
              <a:gd name="T38" fmla="*/ 132 w 176"/>
              <a:gd name="T39" fmla="*/ 8 h 176"/>
              <a:gd name="T40" fmla="*/ 162 w 176"/>
              <a:gd name="T41" fmla="*/ 8 h 176"/>
              <a:gd name="T42" fmla="*/ 49 w 176"/>
              <a:gd name="T43" fmla="*/ 121 h 176"/>
              <a:gd name="T44" fmla="*/ 48 w 176"/>
              <a:gd name="T45" fmla="*/ 124 h 176"/>
              <a:gd name="T46" fmla="*/ 52 w 176"/>
              <a:gd name="T47" fmla="*/ 128 h 176"/>
              <a:gd name="T48" fmla="*/ 55 w 176"/>
              <a:gd name="T49" fmla="*/ 127 h 176"/>
              <a:gd name="T50" fmla="*/ 168 w 176"/>
              <a:gd name="T51" fmla="*/ 14 h 176"/>
              <a:gd name="T52" fmla="*/ 168 w 176"/>
              <a:gd name="T53" fmla="*/ 44 h 176"/>
              <a:gd name="T54" fmla="*/ 172 w 176"/>
              <a:gd name="T55" fmla="*/ 48 h 176"/>
              <a:gd name="T56" fmla="*/ 176 w 176"/>
              <a:gd name="T57" fmla="*/ 44 h 176"/>
              <a:gd name="T58" fmla="*/ 176 w 176"/>
              <a:gd name="T59" fmla="*/ 4 h 176"/>
              <a:gd name="T60" fmla="*/ 172 w 176"/>
              <a:gd name="T61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76" h="176">
                <a:moveTo>
                  <a:pt x="140" y="56"/>
                </a:moveTo>
                <a:cubicBezTo>
                  <a:pt x="138" y="56"/>
                  <a:pt x="136" y="58"/>
                  <a:pt x="136" y="60"/>
                </a:cubicBezTo>
                <a:cubicBezTo>
                  <a:pt x="136" y="168"/>
                  <a:pt x="136" y="168"/>
                  <a:pt x="136" y="168"/>
                </a:cubicBezTo>
                <a:cubicBezTo>
                  <a:pt x="8" y="168"/>
                  <a:pt x="8" y="168"/>
                  <a:pt x="8" y="168"/>
                </a:cubicBezTo>
                <a:cubicBezTo>
                  <a:pt x="8" y="40"/>
                  <a:pt x="8" y="40"/>
                  <a:pt x="8" y="4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8" y="40"/>
                  <a:pt x="120" y="38"/>
                  <a:pt x="120" y="36"/>
                </a:cubicBezTo>
                <a:cubicBezTo>
                  <a:pt x="120" y="34"/>
                  <a:pt x="118" y="32"/>
                  <a:pt x="116" y="32"/>
                </a:cubicBezTo>
                <a:cubicBezTo>
                  <a:pt x="4" y="32"/>
                  <a:pt x="4" y="32"/>
                  <a:pt x="4" y="32"/>
                </a:cubicBezTo>
                <a:cubicBezTo>
                  <a:pt x="2" y="32"/>
                  <a:pt x="0" y="34"/>
                  <a:pt x="0" y="36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74"/>
                  <a:pt x="2" y="176"/>
                  <a:pt x="4" y="176"/>
                </a:cubicBezTo>
                <a:cubicBezTo>
                  <a:pt x="140" y="176"/>
                  <a:pt x="140" y="176"/>
                  <a:pt x="140" y="176"/>
                </a:cubicBezTo>
                <a:cubicBezTo>
                  <a:pt x="142" y="176"/>
                  <a:pt x="144" y="174"/>
                  <a:pt x="144" y="172"/>
                </a:cubicBezTo>
                <a:cubicBezTo>
                  <a:pt x="144" y="60"/>
                  <a:pt x="144" y="60"/>
                  <a:pt x="144" y="60"/>
                </a:cubicBezTo>
                <a:cubicBezTo>
                  <a:pt x="144" y="58"/>
                  <a:pt x="142" y="56"/>
                  <a:pt x="140" y="56"/>
                </a:cubicBezTo>
                <a:moveTo>
                  <a:pt x="172" y="0"/>
                </a:moveTo>
                <a:cubicBezTo>
                  <a:pt x="132" y="0"/>
                  <a:pt x="132" y="0"/>
                  <a:pt x="132" y="0"/>
                </a:cubicBezTo>
                <a:cubicBezTo>
                  <a:pt x="130" y="0"/>
                  <a:pt x="128" y="2"/>
                  <a:pt x="128" y="4"/>
                </a:cubicBezTo>
                <a:cubicBezTo>
                  <a:pt x="128" y="6"/>
                  <a:pt x="130" y="8"/>
                  <a:pt x="132" y="8"/>
                </a:cubicBezTo>
                <a:cubicBezTo>
                  <a:pt x="162" y="8"/>
                  <a:pt x="162" y="8"/>
                  <a:pt x="162" y="8"/>
                </a:cubicBezTo>
                <a:cubicBezTo>
                  <a:pt x="49" y="121"/>
                  <a:pt x="49" y="121"/>
                  <a:pt x="49" y="121"/>
                </a:cubicBezTo>
                <a:cubicBezTo>
                  <a:pt x="48" y="122"/>
                  <a:pt x="48" y="123"/>
                  <a:pt x="48" y="124"/>
                </a:cubicBezTo>
                <a:cubicBezTo>
                  <a:pt x="48" y="126"/>
                  <a:pt x="50" y="128"/>
                  <a:pt x="52" y="128"/>
                </a:cubicBezTo>
                <a:cubicBezTo>
                  <a:pt x="53" y="128"/>
                  <a:pt x="54" y="128"/>
                  <a:pt x="55" y="127"/>
                </a:cubicBezTo>
                <a:cubicBezTo>
                  <a:pt x="168" y="14"/>
                  <a:pt x="168" y="14"/>
                  <a:pt x="168" y="14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68" y="46"/>
                  <a:pt x="170" y="48"/>
                  <a:pt x="172" y="48"/>
                </a:cubicBezTo>
                <a:cubicBezTo>
                  <a:pt x="174" y="48"/>
                  <a:pt x="176" y="46"/>
                  <a:pt x="176" y="44"/>
                </a:cubicBezTo>
                <a:cubicBezTo>
                  <a:pt x="176" y="4"/>
                  <a:pt x="176" y="4"/>
                  <a:pt x="176" y="4"/>
                </a:cubicBezTo>
                <a:cubicBezTo>
                  <a:pt x="176" y="2"/>
                  <a:pt x="174" y="0"/>
                  <a:pt x="17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endParaRPr lang="en-US" sz="135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3637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F7BFBC26-9625-D5A1-F20C-96B4744C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D606105-B8C3-0393-1749-40D8A2A92694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027941" cy="1292933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Metodología</a:t>
            </a:r>
            <a:endParaRPr lang="es-ES" sz="8800" dirty="0"/>
          </a:p>
          <a:p>
            <a:endParaRPr lang="es-MX" sz="8800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xmlns="" id="{18F56F26-9C1E-2E41-5156-8B6067E0C46C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4" name="Título 1">
              <a:extLst>
                <a:ext uri="{FF2B5EF4-FFF2-40B4-BE49-F238E27FC236}">
                  <a16:creationId xmlns:a16="http://schemas.microsoft.com/office/drawing/2014/main" xmlns="" id="{7C8B73C6-CDD0-AE1A-1860-6FB3A3030D63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Metodología</a:t>
              </a:r>
              <a:endParaRPr lang="es-ES" sz="4267" dirty="0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 dirty="0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xmlns="" id="{36EF4781-55D2-FAC9-7A25-D97ADF2346E7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1355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Modelado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84" y="1571725"/>
            <a:ext cx="10487978" cy="449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22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Ejemplos de Preguntas de Negocio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" y="1613594"/>
            <a:ext cx="10696576" cy="454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91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Ejemplos de Algoritmos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" y="1698906"/>
            <a:ext cx="11782426" cy="480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540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2EDF73FE-2B36-DEA8-DDFA-72B57547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23</a:t>
            </a:fld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F5A95F91-5AA9-A9AF-3FD7-B6204D643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Título 1">
            <a:extLst>
              <a:ext uri="{FF2B5EF4-FFF2-40B4-BE49-F238E27FC236}">
                <a16:creationId xmlns:a16="http://schemas.microsoft.com/office/drawing/2014/main" xmlns="" id="{5ED39702-93AF-50EE-1C88-9DBA662CED31}"/>
              </a:ext>
            </a:extLst>
          </p:cNvPr>
          <p:cNvSpPr txBox="1">
            <a:spLocks/>
          </p:cNvSpPr>
          <p:nvPr/>
        </p:nvSpPr>
        <p:spPr>
          <a:xfrm>
            <a:off x="403889" y="192432"/>
            <a:ext cx="4541841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8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Tipos de</a:t>
            </a:r>
            <a:endParaRPr lang="es-MX" sz="48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xmlns="" id="{E5C9563E-DD50-F3B0-AB72-4448E75A1A0F}"/>
              </a:ext>
            </a:extLst>
          </p:cNvPr>
          <p:cNvSpPr txBox="1">
            <a:spLocks/>
          </p:cNvSpPr>
          <p:nvPr/>
        </p:nvSpPr>
        <p:spPr>
          <a:xfrm>
            <a:off x="873690" y="800632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Aprendizaje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xmlns="" id="{052AB760-4B13-111E-CC3A-A4328393D3CA}"/>
              </a:ext>
            </a:extLst>
          </p:cNvPr>
          <p:cNvSpPr/>
          <p:nvPr/>
        </p:nvSpPr>
        <p:spPr>
          <a:xfrm>
            <a:off x="5390147" y="343149"/>
            <a:ext cx="6316868" cy="8208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10492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es-MX" sz="1400" smtClean="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 </a:t>
            </a:r>
            <a:r>
              <a:rPr lang="es-MX" sz="140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modelos de ML pueden aprender de 3 maneras</a:t>
            </a:r>
            <a:endParaRPr lang="es-MX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368" y="1520580"/>
            <a:ext cx="9754444" cy="49533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893321" y="6531431"/>
            <a:ext cx="6273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Udacity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: Machine Learning Scholarship Program for Microsoft Azure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63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xmlns="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xmlns="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87" y="1268838"/>
            <a:ext cx="10788015" cy="440721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032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Aprendizaje Supervisado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59" y="1770743"/>
            <a:ext cx="10034082" cy="33165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56477" y="6531430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AI Engineering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1093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xmlns="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xmlns="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54" y="1143060"/>
            <a:ext cx="10781348" cy="46605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182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Aprendizaje No Supervisado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04" y="1814311"/>
            <a:ext cx="4120515" cy="3867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122" y="1624287"/>
            <a:ext cx="4507230" cy="424719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457371" y="3323771"/>
            <a:ext cx="783772" cy="424115"/>
          </a:xfrm>
          <a:prstGeom prst="rightArrow">
            <a:avLst/>
          </a:prstGeom>
          <a:solidFill>
            <a:srgbClr val="F43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TextBox 7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33827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xmlns="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xmlns="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807" y="833354"/>
            <a:ext cx="9517380" cy="533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403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Reinforcement Learning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520" y="1463636"/>
            <a:ext cx="5727455" cy="493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615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Metodología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286" y="974468"/>
            <a:ext cx="5515428" cy="54139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Subtítulo 2">
            <a:extLst>
              <a:ext uri="{FF2B5EF4-FFF2-40B4-BE49-F238E27FC236}">
                <a16:creationId xmlns="" xmlns:a16="http://schemas.microsoft.com/office/drawing/2014/main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 smtClean="0"/>
              <a:t>CRISP-DM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MX" sz="1200" b="1" smtClean="0"/>
              <a:t>CRoss-Industry Standard Process for Data Mining</a:t>
            </a:r>
            <a:endParaRPr lang="es-MX" sz="1200" b="1"/>
          </a:p>
        </p:txBody>
      </p:sp>
    </p:spTree>
    <p:extLst>
      <p:ext uri="{BB962C8B-B14F-4D97-AF65-F5344CB8AC3E}">
        <p14:creationId xmlns:p14="http://schemas.microsoft.com/office/powerpoint/2010/main" val="8523143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" y="0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30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Estrategias para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Dividir Datos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1060552520"/>
              </p:ext>
            </p:extLst>
          </p:nvPr>
        </p:nvGraphicFramePr>
        <p:xfrm>
          <a:off x="1320800" y="3599542"/>
          <a:ext cx="10784120" cy="2755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6" name="Diagram 35"/>
          <p:cNvGraphicFramePr/>
          <p:nvPr>
            <p:extLst>
              <p:ext uri="{D42A27DB-BD31-4B8C-83A1-F6EECF244321}">
                <p14:modId xmlns:p14="http://schemas.microsoft.com/office/powerpoint/2010/main" val="1189910831"/>
              </p:ext>
            </p:extLst>
          </p:nvPr>
        </p:nvGraphicFramePr>
        <p:xfrm>
          <a:off x="580573" y="1538515"/>
          <a:ext cx="7837714" cy="2656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5517769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Model Fitting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20" y="1480566"/>
            <a:ext cx="9281160" cy="47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1768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Evaluación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29" y="1668883"/>
            <a:ext cx="10454640" cy="448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420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Implementación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575696"/>
            <a:ext cx="10461308" cy="45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005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Entendimiento del Negocio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9" y="1632997"/>
            <a:ext cx="10481310" cy="446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701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Entendimiento de los Datos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20" y="1683656"/>
            <a:ext cx="10554653" cy="45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800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Entendimiento de los Datos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686" y="1506187"/>
            <a:ext cx="9811657" cy="492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226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Analítica Descriptiva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72" name="Diagram 71"/>
          <p:cNvGraphicFramePr/>
          <p:nvPr>
            <p:extLst>
              <p:ext uri="{D42A27DB-BD31-4B8C-83A1-F6EECF244321}">
                <p14:modId xmlns:p14="http://schemas.microsoft.com/office/powerpoint/2010/main" val="1529054260"/>
              </p:ext>
            </p:extLst>
          </p:nvPr>
        </p:nvGraphicFramePr>
        <p:xfrm>
          <a:off x="1697519" y="1502202"/>
          <a:ext cx="8796962" cy="4889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3520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Tendencia Central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5" y="1655226"/>
            <a:ext cx="8477250" cy="43910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61582" y="6531430"/>
            <a:ext cx="4905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Introduction to Statistics for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5610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Medidas de Tendencia Central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5" name="Grupo 7">
            <a:extLst>
              <a:ext uri="{FF2B5EF4-FFF2-40B4-BE49-F238E27FC236}">
                <a16:creationId xmlns="" xmlns:a16="http://schemas.microsoft.com/office/drawing/2014/main" id="{05B37554-FE1D-4DFA-9B94-8875C11A8430}"/>
              </a:ext>
            </a:extLst>
          </p:cNvPr>
          <p:cNvGrpSpPr/>
          <p:nvPr/>
        </p:nvGrpSpPr>
        <p:grpSpPr>
          <a:xfrm>
            <a:off x="397755" y="1872342"/>
            <a:ext cx="11396490" cy="4443621"/>
            <a:chOff x="390058" y="1035702"/>
            <a:chExt cx="8363883" cy="3261173"/>
          </a:xfrm>
        </p:grpSpPr>
        <p:pic>
          <p:nvPicPr>
            <p:cNvPr id="6" name="Imagen 3">
              <a:extLst>
                <a:ext uri="{FF2B5EF4-FFF2-40B4-BE49-F238E27FC236}">
                  <a16:creationId xmlns="" xmlns:a16="http://schemas.microsoft.com/office/drawing/2014/main" id="{953C415F-B3A0-49CD-8BC0-013957C5F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058" y="1035702"/>
              <a:ext cx="8363883" cy="3261173"/>
            </a:xfrm>
            <a:prstGeom prst="rect">
              <a:avLst/>
            </a:prstGeom>
          </p:spPr>
        </p:pic>
        <p:sp>
          <p:nvSpPr>
            <p:cNvPr id="7" name="CuadroTexto 5">
              <a:extLst>
                <a:ext uri="{FF2B5EF4-FFF2-40B4-BE49-F238E27FC236}">
                  <a16:creationId xmlns="" xmlns:a16="http://schemas.microsoft.com/office/drawing/2014/main" id="{7E274DB0-111B-45A4-B400-AAE9CBED0357}"/>
                </a:ext>
              </a:extLst>
            </p:cNvPr>
            <p:cNvSpPr txBox="1"/>
            <p:nvPr/>
          </p:nvSpPr>
          <p:spPr>
            <a:xfrm>
              <a:off x="479580" y="3887804"/>
              <a:ext cx="2359536" cy="369330"/>
            </a:xfrm>
            <a:prstGeom prst="rect">
              <a:avLst/>
            </a:prstGeom>
            <a:solidFill>
              <a:srgbClr val="EAEFEC"/>
            </a:solidFill>
            <a:ln w="12700" cap="flat">
              <a:solidFill>
                <a:srgbClr val="EAEFEC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8" name="CuadroTexto 6">
              <a:extLst>
                <a:ext uri="{FF2B5EF4-FFF2-40B4-BE49-F238E27FC236}">
                  <a16:creationId xmlns="" xmlns:a16="http://schemas.microsoft.com/office/drawing/2014/main" id="{9BAC62C0-3588-4C93-A66A-D085A8FFAD8A}"/>
                </a:ext>
              </a:extLst>
            </p:cNvPr>
            <p:cNvSpPr txBox="1"/>
            <p:nvPr/>
          </p:nvSpPr>
          <p:spPr>
            <a:xfrm>
              <a:off x="6074685" y="2954215"/>
              <a:ext cx="2544974" cy="1302919"/>
            </a:xfrm>
            <a:prstGeom prst="rect">
              <a:avLst/>
            </a:prstGeom>
            <a:solidFill>
              <a:srgbClr val="D1D6D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708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xity 40">
      <a:dk1>
        <a:srgbClr val="3C0F53"/>
      </a:dk1>
      <a:lt1>
        <a:srgbClr val="FFFFFF"/>
      </a:lt1>
      <a:dk2>
        <a:srgbClr val="3C0F53"/>
      </a:dk2>
      <a:lt2>
        <a:srgbClr val="E7E6E6"/>
      </a:lt2>
      <a:accent1>
        <a:srgbClr val="C026B7"/>
      </a:accent1>
      <a:accent2>
        <a:srgbClr val="F03454"/>
      </a:accent2>
      <a:accent3>
        <a:srgbClr val="FF7E2E"/>
      </a:accent3>
      <a:accent4>
        <a:srgbClr val="0DC8FD"/>
      </a:accent4>
      <a:accent5>
        <a:srgbClr val="1EBBAC"/>
      </a:accent5>
      <a:accent6>
        <a:srgbClr val="C7C9C6"/>
      </a:accent6>
      <a:hlink>
        <a:srgbClr val="B036B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/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112806-a571-4b5c-9687-83175e2be7e0">
      <Value>100</Value>
      <Value>410</Value>
      <Value>3</Value>
      <Value>2</Value>
      <Value>54</Value>
      <Value>85</Value>
    </TaxCatchAll>
    <jf7e3681a28b49cbb02ac7c0053f9030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Artefactos de marca</TermName>
          <TermId xmlns="http://schemas.microsoft.com/office/infopath/2007/PartnerControls">8ee79862-260e-4ece-b336-79e88acc770f</TermId>
        </TermInfo>
      </Terms>
    </jf7e3681a28b49cbb02ac7c0053f9030>
    <EstatusVigenciaRetencion xmlns="0d112806-a571-4b5c-9687-83175e2be7e0">En proceso</EstatusVigenciaRetencion>
    <BanderaAviso xmlns="0d112806-a571-4b5c-9687-83175e2be7e0">0</BanderaAviso>
    <p7c0553556804494a200f658a7be40bb xmlns="0d112806-a571-4b5c-9687-83175e2be7e0">
      <Terms xmlns="http://schemas.microsoft.com/office/infopath/2007/PartnerControls"/>
    </p7c0553556804494a200f658a7be40bb>
    <p99903d2540a45ee9a3299a0b877a2fa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Uso interno</TermName>
          <TermId xmlns="http://schemas.microsoft.com/office/infopath/2007/PartnerControls">394084ff-5794-49bc-be44-73be0f39b062</TermId>
        </TermInfo>
      </Terms>
    </p99903d2540a45ee9a3299a0b877a2fa>
    <h4dfef7ba72949018326fb9ce4d0a291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Plantilla</TermName>
          <TermId xmlns="http://schemas.microsoft.com/office/infopath/2007/PartnerControls">d5e1061d-919e-4442-88e7-3049796b4315</TermId>
        </TermInfo>
      </Terms>
    </h4dfef7ba72949018326fb9ce4d0a291>
    <VersionDocumento xmlns="0d112806-a571-4b5c-9687-83175e2be7e0">1</VersionDocumento>
    <PeriodoVigenciaOp xmlns="0d112806-a571-4b5c-9687-83175e2be7e0">5 años</PeriodoVigenciaOp>
    <Acciones xmlns="0d112806-a571-4b5c-9687-83175e2be7e0" xsi:nil="true"/>
    <ebe43492e85446a78a91ba8fc80b6dc0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9df7ab70-40b0-4076-8e0b-a73a90c2278a</TermId>
        </TermInfo>
      </Terms>
    </ebe43492e85446a78a91ba8fc80b6dc0>
    <FechaUltimaActualizacion xmlns="0d112806-a571-4b5c-9687-83175e2be7e0">2023-04-25T05:00:00+00:00</FechaUltimaActualizacion>
    <j14b7e14421c46c7bd9164aa7bc27f64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Corporativo</TermName>
          <TermId xmlns="http://schemas.microsoft.com/office/infopath/2007/PartnerControls">71edeffe-accb-475b-a642-bfb9a76fd90b</TermId>
        </TermInfo>
      </Terms>
    </j14b7e14421c46c7bd9164aa7bc27f64>
    <Título_x0020__x0028_CentralAxity_x0029_ xmlns="0d112806-a571-4b5c-9687-83175e2be7e0">Plantilla PowerPoint Corporativa</Título_x0020__x0028_CentralAxity_x0029_>
    <h5ed8971cb164a0da78e87f7bb125ff3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sonia.reyes@axity.com</TermName>
          <TermId xmlns="http://schemas.microsoft.com/office/infopath/2007/PartnerControls">5ef0832a-0176-4c98-9fa8-63ba5e52a41a</TermId>
        </TermInfo>
      </Terms>
    </h5ed8971cb164a0da78e87f7bb125ff3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o CentralAxity" ma:contentTypeID="0x0101005A854A2E6B3FC44BBB7F26F86BC45764002E846109D8A79B4CB1EC976CD11B6E35" ma:contentTypeVersion="50" ma:contentTypeDescription="Documento incorporado a las directivas de la CentralAxity" ma:contentTypeScope="" ma:versionID="597f588e411d17887b088d4f21d28ad0">
  <xsd:schema xmlns:xsd="http://www.w3.org/2001/XMLSchema" xmlns:xs="http://www.w3.org/2001/XMLSchema" xmlns:p="http://schemas.microsoft.com/office/2006/metadata/properties" xmlns:ns1="http://schemas.microsoft.com/sharepoint/v3" xmlns:ns2="0d112806-a571-4b5c-9687-83175e2be7e0" xmlns:ns3="5715b14d-6155-4883-b773-4a6f0b526cee" xmlns:ns4="494b7d94-68f9-41b0-9fd8-f8ea6ae98d38" targetNamespace="http://schemas.microsoft.com/office/2006/metadata/properties" ma:root="true" ma:fieldsID="02c9543a257ef598f71b0847a18c2884" ns1:_="" ns2:_="" ns3:_="" ns4:_="">
    <xsd:import namespace="http://schemas.microsoft.com/sharepoint/v3"/>
    <xsd:import namespace="0d112806-a571-4b5c-9687-83175e2be7e0"/>
    <xsd:import namespace="5715b14d-6155-4883-b773-4a6f0b526cee"/>
    <xsd:import namespace="494b7d94-68f9-41b0-9fd8-f8ea6ae98d38"/>
    <xsd:element name="properties">
      <xsd:complexType>
        <xsd:sequence>
          <xsd:element name="documentManagement">
            <xsd:complexType>
              <xsd:all>
                <xsd:element ref="ns2:Título_x0020__x0028_CentralAxity_x0029_"/>
                <xsd:element ref="ns2:VersionDocumento"/>
                <xsd:element ref="ns2:FechaUltimaActualizacion"/>
                <xsd:element ref="ns2:PeriodoVigenciaOp"/>
                <xsd:element ref="ns2:EstatusVigenciaRetencion"/>
                <xsd:element ref="ns2:BanderaAviso" minOccurs="0"/>
                <xsd:element ref="ns2:Acciones" minOccurs="0"/>
                <xsd:element ref="ns2:TaxCatchAllLabel" minOccurs="0"/>
                <xsd:element ref="ns2:ebe43492e85446a78a91ba8fc80b6dc0" minOccurs="0"/>
                <xsd:element ref="ns2:p99903d2540a45ee9a3299a0b877a2fa" minOccurs="0"/>
                <xsd:element ref="ns2:h4dfef7ba72949018326fb9ce4d0a291" minOccurs="0"/>
                <xsd:element ref="ns2:p7c0553556804494a200f658a7be40bb" minOccurs="0"/>
                <xsd:element ref="ns2:h5ed8971cb164a0da78e87f7bb125ff3" minOccurs="0"/>
                <xsd:element ref="ns2:jf7e3681a28b49cbb02ac7c0053f9030" minOccurs="0"/>
                <xsd:element ref="ns2:TaxCatchAll" minOccurs="0"/>
                <xsd:element ref="ns2:j14b7e14421c46c7bd9164aa7bc27f64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MediaServiceDateTaken" minOccurs="0"/>
                <xsd:element ref="ns1:_dlc_ExpireDateSaved" minOccurs="0"/>
                <xsd:element ref="ns1:_dlc_ExpireDat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39" nillable="true" ma:displayName="Fecha de expiración original" ma:hidden="true" ma:internalName="_dlc_ExpireDateSaved" ma:readOnly="true">
      <xsd:simpleType>
        <xsd:restriction base="dms:DateTime"/>
      </xsd:simpleType>
    </xsd:element>
    <xsd:element name="_dlc_ExpireDate" ma:index="40" nillable="true" ma:displayName="Fecha de expiración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112806-a571-4b5c-9687-83175e2be7e0" elementFormDefault="qualified">
    <xsd:import namespace="http://schemas.microsoft.com/office/2006/documentManagement/types"/>
    <xsd:import namespace="http://schemas.microsoft.com/office/infopath/2007/PartnerControls"/>
    <xsd:element name="Título_x0020__x0028_CentralAxity_x0029_" ma:index="2" ma:displayName="Definición" ma:description="Describir brevemente el contenido" ma:internalName="T_x00ed_tulo_x0020__x0028_CentralAxity_x0029_" ma:readOnly="false">
      <xsd:simpleType>
        <xsd:restriction base="dms:Text">
          <xsd:maxLength value="255"/>
        </xsd:restriction>
      </xsd:simpleType>
    </xsd:element>
    <xsd:element name="VersionDocumento" ma:index="9" ma:displayName="Versión del documento" ma:decimals="0" ma:default="1" ma:description="Número de versión del documento." ma:internalName="VersionDocumento" ma:percentage="FALSE">
      <xsd:simpleType>
        <xsd:restriction base="dms:Number">
          <xsd:maxInclusive value="1000"/>
          <xsd:minInclusive value="1"/>
        </xsd:restriction>
      </xsd:simpleType>
    </xsd:element>
    <xsd:element name="FechaUltimaActualizacion" ma:index="11" ma:displayName="Fecha de última actualización" ma:default="[today]" ma:description="Fecha en que se actualizó el contenido por última vez" ma:format="DateOnly" ma:internalName="FechaUltimaActualizacion" ma:readOnly="false">
      <xsd:simpleType>
        <xsd:restriction base="dms:DateTime"/>
      </xsd:simpleType>
    </xsd:element>
    <xsd:element name="PeriodoVigenciaOp" ma:index="12" ma:displayName="Periodo de vigencia" ma:default="5 años" ma:description="Periodo de tiempo que el contenido estará vigente." ma:format="Dropdown" ma:internalName="PeriodoVigenciaOp" ma:readOnly="false">
      <xsd:simpleType>
        <xsd:restriction base="dms:Choice">
          <xsd:enumeration value="1 año"/>
          <xsd:enumeration value="2 años"/>
          <xsd:enumeration value="3 años"/>
          <xsd:enumeration value="4 años"/>
          <xsd:enumeration value="5 años"/>
        </xsd:restriction>
      </xsd:simpleType>
    </xsd:element>
    <xsd:element name="EstatusVigenciaRetencion" ma:index="15" ma:displayName="Estatus de vigencia" ma:default="En proceso" ma:internalName="EstatusVigenciaRetencion">
      <xsd:simpleType>
        <xsd:restriction base="dms:Text">
          <xsd:maxLength value="255"/>
        </xsd:restriction>
      </xsd:simpleType>
    </xsd:element>
    <xsd:element name="BanderaAviso" ma:index="16" nillable="true" ma:displayName="BanderaAviso" ma:decimals="0" ma:default="0" ma:hidden="true" ma:internalName="BanderaAviso" ma:readOnly="false">
      <xsd:simpleType>
        <xsd:restriction base="dms:Number">
          <xsd:maxInclusive value="100"/>
          <xsd:minInclusive value="0"/>
        </xsd:restriction>
      </xsd:simpleType>
    </xsd:element>
    <xsd:element name="Acciones" ma:index="17" nillable="true" ma:displayName="Acciones" ma:internalName="Acciones">
      <xsd:simpleType>
        <xsd:restriction base="dms:Text">
          <xsd:maxLength value="255"/>
        </xsd:restriction>
      </xsd:simpleType>
    </xsd:element>
    <xsd:element name="TaxCatchAllLabel" ma:index="18" nillable="true" ma:displayName="Columna global de taxonomía1" ma:hidden="true" ma:list="{8a74aa2b-cc93-453e-853c-82bde55467de}" ma:internalName="TaxCatchAllLabel" ma:readOnly="true" ma:showField="CatchAllDataLabel" ma:web="0d112806-a571-4b5c-9687-83175e2be7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be43492e85446a78a91ba8fc80b6dc0" ma:index="19" ma:taxonomy="true" ma:internalName="ebe43492e85446a78a91ba8fc80b6dc0" ma:taxonomyFieldName="Categoria" ma:displayName="Categoría (CentralAxity)" ma:default="" ma:fieldId="{ebe43492-e854-46a7-8a91-ba8fc80b6dc0}" ma:sspId="7d7b1480-d8f3-4987-8da2-8dad9cc58bf4" ma:termSetId="6a5f4494-53d5-46f5-94a7-0e5d676e4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99903d2540a45ee9a3299a0b877a2fa" ma:index="23" nillable="true" ma:taxonomy="true" ma:internalName="p99903d2540a45ee9a3299a0b877a2fa" ma:taxonomyFieldName="EtiquetadoInformacion" ma:displayName="Etiquetado de la información" ma:default="54;#Uso interno y/o público|394084ff-5794-49bc-be44-73be0f39b062" ma:fieldId="{999903d2-540a-45ee-9a32-99a0b877a2fa}" ma:sspId="7d7b1480-d8f3-4987-8da2-8dad9cc58bf4" ma:termSetId="8c5e7f31-bdde-4496-8edf-31d1a946a01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4dfef7ba72949018326fb9ce4d0a291" ma:index="24" ma:taxonomy="true" ma:internalName="h4dfef7ba72949018326fb9ce4d0a291" ma:taxonomyFieldName="ContextoDeCreacion" ma:displayName="Grupo de contenido" ma:default="" ma:fieldId="{14dfef7b-a729-4901-8326-fb9ce4d0a291}" ma:sspId="7d7b1480-d8f3-4987-8da2-8dad9cc58bf4" ma:termSetId="0b036005-0c6d-418f-a4ef-99b8f903b53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7c0553556804494a200f658a7be40bb" ma:index="26" nillable="true" ma:taxonomy="true" ma:internalName="p7c0553556804494a200f658a7be40bb" ma:taxonomyFieldName="Etiquetas" ma:displayName="Etiquetas" ma:default="" ma:fieldId="{97c05535-5680-4494-a200-f658a7be40bb}" ma:taxonomyMulti="true" ma:sspId="7d7b1480-d8f3-4987-8da2-8dad9cc58bf4" ma:termSetId="f0829a0e-adbe-45e2-9666-06f61d66c346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h5ed8971cb164a0da78e87f7bb125ff3" ma:index="28" ma:taxonomy="true" ma:internalName="h5ed8971cb164a0da78e87f7bb125ff3" ma:taxonomyFieldName="Responsable" ma:displayName="Responsable del mantenimiento (email)" ma:default="" ma:fieldId="{15ed8971-cb16-4a0d-a78e-87f7bb125ff3}" ma:taxonomyMulti="true" ma:sspId="7d7b1480-d8f3-4987-8da2-8dad9cc58bf4" ma:termSetId="e2ea1645-1ab8-4e4f-8fb1-0c6c700eb1f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f7e3681a28b49cbb02ac7c0053f9030" ma:index="29" ma:taxonomy="true" ma:internalName="jf7e3681a28b49cbb02ac7c0053f9030" ma:taxonomyFieldName="Subcategoria" ma:displayName="Subcategoría" ma:default="" ma:fieldId="{3f7e3681-a28b-49cb-b02a-c7c0053f9030}" ma:sspId="7d7b1480-d8f3-4987-8da2-8dad9cc58bf4" ma:termSetId="a0986154-0eb8-45a9-97b1-e312e2a935d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31" nillable="true" ma:displayName="Columna global de taxonomía" ma:hidden="true" ma:list="{8a74aa2b-cc93-453e-853c-82bde55467de}" ma:internalName="TaxCatchAll" ma:showField="CatchAllData" ma:web="0d112806-a571-4b5c-9687-83175e2be7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j14b7e14421c46c7bd9164aa7bc27f64" ma:index="32" ma:taxonomy="true" ma:internalName="j14b7e14421c46c7bd9164aa7bc27f64" ma:taxonomyFieldName="Ambito" ma:displayName="Ámbito" ma:default="" ma:fieldId="{314b7e14-421c-46c7-bd91-64aa7bc27f64}" ma:sspId="7d7b1480-d8f3-4987-8da2-8dad9cc58bf4" ma:termSetId="b5b1779a-d019-4422-aad3-db77cdcc02e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15b14d-6155-4883-b773-4a6f0b526c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35" nillable="true" ma:displayName="Tags" ma:internalName="MediaServiceAutoTags" ma:readOnly="true">
      <xsd:simpleType>
        <xsd:restriction base="dms:Text"/>
      </xsd:simpleType>
    </xsd:element>
    <xsd:element name="MediaServiceGenerationTime" ma:index="3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4b7d94-68f9-41b0-9fd8-f8ea6ae98d3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3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4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Tipo de contenido"/>
        <xsd:element ref="dc:title" minOccurs="0" maxOccurs="1" ma:index="1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5C8FFE-5946-45D2-8509-5F55C5B9ED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15E428-4D5D-44BE-8CDF-D0767275E30E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2D0DF8DB-B03C-4353-B44A-DA8E261EF087}">
  <ds:schemaRefs>
    <ds:schemaRef ds:uri="http://www.w3.org/XML/1998/namespace"/>
    <ds:schemaRef ds:uri="http://schemas.microsoft.com/office/infopath/2007/PartnerControls"/>
    <ds:schemaRef ds:uri="494b7d94-68f9-41b0-9fd8-f8ea6ae98d38"/>
    <ds:schemaRef ds:uri="http://schemas.microsoft.com/office/2006/documentManagement/types"/>
    <ds:schemaRef ds:uri="0d112806-a571-4b5c-9687-83175e2be7e0"/>
    <ds:schemaRef ds:uri="http://purl.org/dc/dcmitype/"/>
    <ds:schemaRef ds:uri="http://schemas.microsoft.com/sharepoint/v3"/>
    <ds:schemaRef ds:uri="http://purl.org/dc/elements/1.1/"/>
    <ds:schemaRef ds:uri="http://schemas.openxmlformats.org/package/2006/metadata/core-properties"/>
    <ds:schemaRef ds:uri="5715b14d-6155-4883-b773-4a6f0b526cee"/>
    <ds:schemaRef ds:uri="http://schemas.microsoft.com/office/2006/metadata/properties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F691990F-56CB-48C0-A899-B2AAEA1FE2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d112806-a571-4b5c-9687-83175e2be7e0"/>
    <ds:schemaRef ds:uri="5715b14d-6155-4883-b773-4a6f0b526cee"/>
    <ds:schemaRef ds:uri="494b7d94-68f9-41b0-9fd8-f8ea6ae98d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1236</TotalTime>
  <Words>1360</Words>
  <Application>Microsoft Office PowerPoint</Application>
  <PresentationFormat>Widescreen</PresentationFormat>
  <Paragraphs>206</Paragraphs>
  <Slides>33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Verdana</vt:lpstr>
      <vt:lpstr>Tema de Office</vt:lpstr>
      <vt:lpstr>PowerPoint Presentation</vt:lpstr>
      <vt:lpstr>PowerPoint Presentation</vt:lpstr>
      <vt:lpstr>Metodología</vt:lpstr>
      <vt:lpstr>Entendimiento del Negocio</vt:lpstr>
      <vt:lpstr>Entendimiento de los Datos</vt:lpstr>
      <vt:lpstr>Entendimiento de los Datos</vt:lpstr>
      <vt:lpstr>Analítica Descriptiva</vt:lpstr>
      <vt:lpstr>Medidas de Tendencia Central</vt:lpstr>
      <vt:lpstr>Medidas de Tendencia Central</vt:lpstr>
      <vt:lpstr>Medidas de Dispersión</vt:lpstr>
      <vt:lpstr>Medidas de Dispersión</vt:lpstr>
      <vt:lpstr>Medidas de Distribución</vt:lpstr>
      <vt:lpstr>Medidas de Distribución</vt:lpstr>
      <vt:lpstr>Medidas de Distribución</vt:lpstr>
      <vt:lpstr>Medidas de Dependencia</vt:lpstr>
      <vt:lpstr>Medidas de Dependencia</vt:lpstr>
      <vt:lpstr>Preparación de los Datos</vt:lpstr>
      <vt:lpstr>Tipos de Datos</vt:lpstr>
      <vt:lpstr>PowerPoint Presentation</vt:lpstr>
      <vt:lpstr>Modelado</vt:lpstr>
      <vt:lpstr>Ejemplos de Preguntas de Negocio</vt:lpstr>
      <vt:lpstr>Ejemplos de Algoritmos</vt:lpstr>
      <vt:lpstr>PowerPoint Presentation</vt:lpstr>
      <vt:lpstr>PowerPoint Presentation</vt:lpstr>
      <vt:lpstr>Aprendizaje Supervisado</vt:lpstr>
      <vt:lpstr>PowerPoint Presentation</vt:lpstr>
      <vt:lpstr>Aprendizaje No Supervisado</vt:lpstr>
      <vt:lpstr>PowerPoint Presentation</vt:lpstr>
      <vt:lpstr>Reinforcement Learning</vt:lpstr>
      <vt:lpstr>PowerPoint Presentation</vt:lpstr>
      <vt:lpstr>Model Fitting</vt:lpstr>
      <vt:lpstr>Evaluación</vt:lpstr>
      <vt:lpstr>Implementación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Gilda Alcivia García</dc:creator>
  <cp:lastModifiedBy>Claudia Sameshima</cp:lastModifiedBy>
  <cp:revision>79</cp:revision>
  <dcterms:created xsi:type="dcterms:W3CDTF">2023-04-03T19:17:52Z</dcterms:created>
  <dcterms:modified xsi:type="dcterms:W3CDTF">2023-08-29T20:31:22Z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0x0101005A854A2E6B3FC44BBB7F26F86BC45764002E846109D8A79B4CB1EC976CD11B6E35</vt:lpwstr>
  </property>
  <property fmtid="{D5CDD505-2E9C-101B-9397-08002B2CF9AE}" pid="3" name="MediaServiceImageTags">
    <vt:lpwstr/>
  </property>
  <property fmtid="{D5CDD505-2E9C-101B-9397-08002B2CF9AE}" pid="4" name="Etiquetas">
    <vt:lpwstr/>
  </property>
  <property fmtid="{D5CDD505-2E9C-101B-9397-08002B2CF9AE}" pid="5" name="_dlc_policyId">
    <vt:lpwstr/>
  </property>
  <property fmtid="{D5CDD505-2E9C-101B-9397-08002B2CF9AE}" pid="6" name="Ambito">
    <vt:lpwstr>2;#Corporativo|71edeffe-accb-475b-a642-bfb9a76fd90b</vt:lpwstr>
  </property>
  <property fmtid="{D5CDD505-2E9C-101B-9397-08002B2CF9AE}" pid="7" name="ItemRetentionFormula">
    <vt:lpwstr/>
  </property>
  <property fmtid="{D5CDD505-2E9C-101B-9397-08002B2CF9AE}" pid="8" name="Categoria">
    <vt:lpwstr>3;#Marketing|9df7ab70-40b0-4076-8e0b-a73a90c2278a</vt:lpwstr>
  </property>
  <property fmtid="{D5CDD505-2E9C-101B-9397-08002B2CF9AE}" pid="9" name="ContextoDeCreacion">
    <vt:lpwstr>85;#Plantilla|d5e1061d-919e-4442-88e7-3049796b4315</vt:lpwstr>
  </property>
  <property fmtid="{D5CDD505-2E9C-101B-9397-08002B2CF9AE}" pid="10" name="Responsable">
    <vt:lpwstr>410;#sonia.reyes@axity.com|5ef0832a-0176-4c98-9fa8-63ba5e52a41a</vt:lpwstr>
  </property>
  <property fmtid="{D5CDD505-2E9C-101B-9397-08002B2CF9AE}" pid="11" name="EtiquetadoInformacion">
    <vt:lpwstr>54;#Uso interno|394084ff-5794-49bc-be44-73be0f39b062</vt:lpwstr>
  </property>
  <property fmtid="{D5CDD505-2E9C-101B-9397-08002B2CF9AE}" pid="12" name="Subcategoria">
    <vt:lpwstr>100;#Artefactos de marca|8ee79862-260e-4ece-b336-79e88acc770f</vt:lpwstr>
  </property>
</Properties>
</file>